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24"/>
  </p:notesMasterIdLst>
  <p:sldIdLst>
    <p:sldId id="256" r:id="rId5"/>
    <p:sldId id="266" r:id="rId6"/>
    <p:sldId id="299" r:id="rId7"/>
    <p:sldId id="300" r:id="rId8"/>
    <p:sldId id="302" r:id="rId9"/>
    <p:sldId id="303" r:id="rId10"/>
    <p:sldId id="304" r:id="rId11"/>
    <p:sldId id="305" r:id="rId12"/>
    <p:sldId id="312" r:id="rId13"/>
    <p:sldId id="313" r:id="rId14"/>
    <p:sldId id="306" r:id="rId15"/>
    <p:sldId id="307" r:id="rId16"/>
    <p:sldId id="308" r:id="rId17"/>
    <p:sldId id="309" r:id="rId18"/>
    <p:sldId id="310" r:id="rId19"/>
    <p:sldId id="311" r:id="rId20"/>
    <p:sldId id="314" r:id="rId21"/>
    <p:sldId id="298" r:id="rId22"/>
    <p:sldId id="29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3F481-30D5-40C8-AD0E-A804034DAED1}" v="22" dt="2023-11-23T16:27:24.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78707" autoAdjust="0"/>
  </p:normalViewPr>
  <p:slideViewPr>
    <p:cSldViewPr snapToGrid="0">
      <p:cViewPr varScale="1">
        <p:scale>
          <a:sx n="95" d="100"/>
          <a:sy n="95" d="100"/>
        </p:scale>
        <p:origin x="1664" y="176"/>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3D7F2BE6-6551-45BB-ADF4-23FFE1EADE19}"/>
    <pc:docChg chg="undo custSel addSld delSld modSld sldOrd">
      <pc:chgData name="Ian Coles | TRICS" userId="e39e6a2d-cb02-47f7-a2e2-d83a41b76ae8" providerId="ADAL" clId="{3D7F2BE6-6551-45BB-ADF4-23FFE1EADE19}" dt="2023-02-15T08:49:35.151" v="9902" actId="20577"/>
      <pc:docMkLst>
        <pc:docMk/>
      </pc:docMkLst>
      <pc:sldChg chg="modSp mod modNotesTx">
        <pc:chgData name="Ian Coles | TRICS" userId="e39e6a2d-cb02-47f7-a2e2-d83a41b76ae8" providerId="ADAL" clId="{3D7F2BE6-6551-45BB-ADF4-23FFE1EADE19}" dt="2023-02-14T14:55:00.792" v="449" actId="20577"/>
        <pc:sldMkLst>
          <pc:docMk/>
          <pc:sldMk cId="1888121834" sldId="256"/>
        </pc:sldMkLst>
        <pc:spChg chg="mod">
          <ac:chgData name="Ian Coles | TRICS" userId="e39e6a2d-cb02-47f7-a2e2-d83a41b76ae8" providerId="ADAL" clId="{3D7F2BE6-6551-45BB-ADF4-23FFE1EADE19}" dt="2023-02-14T14:55:00.792" v="449" actId="20577"/>
          <ac:spMkLst>
            <pc:docMk/>
            <pc:sldMk cId="1888121834" sldId="256"/>
            <ac:spMk id="2" creationId="{00000000-0000-0000-0000-000000000000}"/>
          </ac:spMkLst>
        </pc:spChg>
        <pc:spChg chg="mod">
          <ac:chgData name="Ian Coles | TRICS" userId="e39e6a2d-cb02-47f7-a2e2-d83a41b76ae8" providerId="ADAL" clId="{3D7F2BE6-6551-45BB-ADF4-23FFE1EADE19}" dt="2023-02-14T14:53:19.224" v="118" actId="20577"/>
          <ac:spMkLst>
            <pc:docMk/>
            <pc:sldMk cId="1888121834" sldId="256"/>
            <ac:spMk id="3" creationId="{00000000-0000-0000-0000-000000000000}"/>
          </ac:spMkLst>
        </pc:spChg>
      </pc:sldChg>
      <pc:sldChg chg="del modNotesTx">
        <pc:chgData name="Ian Coles | TRICS" userId="e39e6a2d-cb02-47f7-a2e2-d83a41b76ae8" providerId="ADAL" clId="{3D7F2BE6-6551-45BB-ADF4-23FFE1EADE19}" dt="2023-02-14T14:52:54.997" v="30" actId="47"/>
        <pc:sldMkLst>
          <pc:docMk/>
          <pc:sldMk cId="1718812715" sldId="257"/>
        </pc:sldMkLst>
      </pc:sldChg>
      <pc:sldChg chg="del">
        <pc:chgData name="Ian Coles | TRICS" userId="e39e6a2d-cb02-47f7-a2e2-d83a41b76ae8" providerId="ADAL" clId="{3D7F2BE6-6551-45BB-ADF4-23FFE1EADE19}" dt="2023-02-14T14:49:46.535" v="0" actId="47"/>
        <pc:sldMkLst>
          <pc:docMk/>
          <pc:sldMk cId="1997197960" sldId="259"/>
        </pc:sldMkLst>
      </pc:sldChg>
      <pc:sldChg chg="del">
        <pc:chgData name="Ian Coles | TRICS" userId="e39e6a2d-cb02-47f7-a2e2-d83a41b76ae8" providerId="ADAL" clId="{3D7F2BE6-6551-45BB-ADF4-23FFE1EADE19}" dt="2023-02-14T14:49:47.527" v="1" actId="47"/>
        <pc:sldMkLst>
          <pc:docMk/>
          <pc:sldMk cId="3960730405" sldId="261"/>
        </pc:sldMkLst>
      </pc:sldChg>
      <pc:sldChg chg="del">
        <pc:chgData name="Ian Coles | TRICS" userId="e39e6a2d-cb02-47f7-a2e2-d83a41b76ae8" providerId="ADAL" clId="{3D7F2BE6-6551-45BB-ADF4-23FFE1EADE19}" dt="2023-02-14T14:49:48.900" v="2" actId="47"/>
        <pc:sldMkLst>
          <pc:docMk/>
          <pc:sldMk cId="2909900560" sldId="262"/>
        </pc:sldMkLst>
      </pc:sldChg>
      <pc:sldChg chg="del">
        <pc:chgData name="Ian Coles | TRICS" userId="e39e6a2d-cb02-47f7-a2e2-d83a41b76ae8" providerId="ADAL" clId="{3D7F2BE6-6551-45BB-ADF4-23FFE1EADE19}" dt="2023-02-14T14:49:49.730" v="3" actId="47"/>
        <pc:sldMkLst>
          <pc:docMk/>
          <pc:sldMk cId="3961123629" sldId="264"/>
        </pc:sldMkLst>
      </pc:sldChg>
      <pc:sldChg chg="modSp mod modNotesTx">
        <pc:chgData name="Ian Coles | TRICS" userId="e39e6a2d-cb02-47f7-a2e2-d83a41b76ae8" providerId="ADAL" clId="{3D7F2BE6-6551-45BB-ADF4-23FFE1EADE19}" dt="2023-02-14T15:22:35.450" v="4539" actId="20577"/>
        <pc:sldMkLst>
          <pc:docMk/>
          <pc:sldMk cId="1130299818" sldId="266"/>
        </pc:sldMkLst>
        <pc:spChg chg="mod">
          <ac:chgData name="Ian Coles | TRICS" userId="e39e6a2d-cb02-47f7-a2e2-d83a41b76ae8" providerId="ADAL" clId="{3D7F2BE6-6551-45BB-ADF4-23FFE1EADE19}" dt="2023-02-14T14:56:33.324" v="525" actId="20577"/>
          <ac:spMkLst>
            <pc:docMk/>
            <pc:sldMk cId="1130299818" sldId="266"/>
            <ac:spMk id="2" creationId="{00000000-0000-0000-0000-000000000000}"/>
          </ac:spMkLst>
        </pc:spChg>
        <pc:spChg chg="mod">
          <ac:chgData name="Ian Coles | TRICS" userId="e39e6a2d-cb02-47f7-a2e2-d83a41b76ae8" providerId="ADAL" clId="{3D7F2BE6-6551-45BB-ADF4-23FFE1EADE19}" dt="2023-02-14T15:22:35.450" v="4539" actId="20577"/>
          <ac:spMkLst>
            <pc:docMk/>
            <pc:sldMk cId="1130299818" sldId="266"/>
            <ac:spMk id="3" creationId="{00000000-0000-0000-0000-000000000000}"/>
          </ac:spMkLst>
        </pc:spChg>
      </pc:sldChg>
      <pc:sldChg chg="del">
        <pc:chgData name="Ian Coles | TRICS" userId="e39e6a2d-cb02-47f7-a2e2-d83a41b76ae8" providerId="ADAL" clId="{3D7F2BE6-6551-45BB-ADF4-23FFE1EADE19}" dt="2023-02-14T14:49:51.742" v="4" actId="47"/>
        <pc:sldMkLst>
          <pc:docMk/>
          <pc:sldMk cId="101217969" sldId="267"/>
        </pc:sldMkLst>
      </pc:sldChg>
      <pc:sldChg chg="del">
        <pc:chgData name="Ian Coles | TRICS" userId="e39e6a2d-cb02-47f7-a2e2-d83a41b76ae8" providerId="ADAL" clId="{3D7F2BE6-6551-45BB-ADF4-23FFE1EADE19}" dt="2023-02-14T14:49:52.481" v="5" actId="47"/>
        <pc:sldMkLst>
          <pc:docMk/>
          <pc:sldMk cId="2490147371" sldId="269"/>
        </pc:sldMkLst>
      </pc:sldChg>
      <pc:sldChg chg="del">
        <pc:chgData name="Ian Coles | TRICS" userId="e39e6a2d-cb02-47f7-a2e2-d83a41b76ae8" providerId="ADAL" clId="{3D7F2BE6-6551-45BB-ADF4-23FFE1EADE19}" dt="2023-02-14T14:49:53.213" v="6" actId="47"/>
        <pc:sldMkLst>
          <pc:docMk/>
          <pc:sldMk cId="1738829822" sldId="270"/>
        </pc:sldMkLst>
      </pc:sldChg>
      <pc:sldChg chg="add del modNotesTx">
        <pc:chgData name="Ian Coles | TRICS" userId="e39e6a2d-cb02-47f7-a2e2-d83a41b76ae8" providerId="ADAL" clId="{3D7F2BE6-6551-45BB-ADF4-23FFE1EADE19}" dt="2023-02-14T14:52:11.911" v="27" actId="6549"/>
        <pc:sldMkLst>
          <pc:docMk/>
          <pc:sldMk cId="2206515317" sldId="272"/>
        </pc:sldMkLst>
      </pc:sldChg>
      <pc:sldChg chg="modNotesTx">
        <pc:chgData name="Ian Coles | TRICS" userId="e39e6a2d-cb02-47f7-a2e2-d83a41b76ae8" providerId="ADAL" clId="{3D7F2BE6-6551-45BB-ADF4-23FFE1EADE19}" dt="2023-02-14T14:52:03.929" v="26" actId="6549"/>
        <pc:sldMkLst>
          <pc:docMk/>
          <pc:sldMk cId="1720156271" sldId="273"/>
        </pc:sldMkLst>
      </pc:sldChg>
      <pc:sldChg chg="modNotesTx">
        <pc:chgData name="Ian Coles | TRICS" userId="e39e6a2d-cb02-47f7-a2e2-d83a41b76ae8" providerId="ADAL" clId="{3D7F2BE6-6551-45BB-ADF4-23FFE1EADE19}" dt="2023-02-14T14:52:01.002" v="25" actId="6549"/>
        <pc:sldMkLst>
          <pc:docMk/>
          <pc:sldMk cId="3624548935" sldId="274"/>
        </pc:sldMkLst>
      </pc:sldChg>
      <pc:sldChg chg="modNotesTx">
        <pc:chgData name="Ian Coles | TRICS" userId="e39e6a2d-cb02-47f7-a2e2-d83a41b76ae8" providerId="ADAL" clId="{3D7F2BE6-6551-45BB-ADF4-23FFE1EADE19}" dt="2023-02-14T14:51:57.575" v="24" actId="6549"/>
        <pc:sldMkLst>
          <pc:docMk/>
          <pc:sldMk cId="3381632565" sldId="275"/>
        </pc:sldMkLst>
      </pc:sldChg>
      <pc:sldChg chg="modNotesTx">
        <pc:chgData name="Ian Coles | TRICS" userId="e39e6a2d-cb02-47f7-a2e2-d83a41b76ae8" providerId="ADAL" clId="{3D7F2BE6-6551-45BB-ADF4-23FFE1EADE19}" dt="2023-02-14T14:51:53.308" v="23" actId="6549"/>
        <pc:sldMkLst>
          <pc:docMk/>
          <pc:sldMk cId="3210456245" sldId="276"/>
        </pc:sldMkLst>
      </pc:sldChg>
      <pc:sldChg chg="modNotesTx">
        <pc:chgData name="Ian Coles | TRICS" userId="e39e6a2d-cb02-47f7-a2e2-d83a41b76ae8" providerId="ADAL" clId="{3D7F2BE6-6551-45BB-ADF4-23FFE1EADE19}" dt="2023-02-14T14:51:45.179" v="22" actId="6549"/>
        <pc:sldMkLst>
          <pc:docMk/>
          <pc:sldMk cId="1752726021" sldId="277"/>
        </pc:sldMkLst>
      </pc:sldChg>
      <pc:sldChg chg="modNotesTx">
        <pc:chgData name="Ian Coles | TRICS" userId="e39e6a2d-cb02-47f7-a2e2-d83a41b76ae8" providerId="ADAL" clId="{3D7F2BE6-6551-45BB-ADF4-23FFE1EADE19}" dt="2023-02-14T14:51:42.399" v="21" actId="6549"/>
        <pc:sldMkLst>
          <pc:docMk/>
          <pc:sldMk cId="3950262327" sldId="278"/>
        </pc:sldMkLst>
      </pc:sldChg>
      <pc:sldChg chg="modNotesTx">
        <pc:chgData name="Ian Coles | TRICS" userId="e39e6a2d-cb02-47f7-a2e2-d83a41b76ae8" providerId="ADAL" clId="{3D7F2BE6-6551-45BB-ADF4-23FFE1EADE19}" dt="2023-02-14T14:51:38.475" v="20" actId="6549"/>
        <pc:sldMkLst>
          <pc:docMk/>
          <pc:sldMk cId="1861414516" sldId="279"/>
        </pc:sldMkLst>
      </pc:sldChg>
      <pc:sldChg chg="modNotesTx">
        <pc:chgData name="Ian Coles | TRICS" userId="e39e6a2d-cb02-47f7-a2e2-d83a41b76ae8" providerId="ADAL" clId="{3D7F2BE6-6551-45BB-ADF4-23FFE1EADE19}" dt="2023-02-14T14:51:32.442" v="19" actId="6549"/>
        <pc:sldMkLst>
          <pc:docMk/>
          <pc:sldMk cId="116531983" sldId="280"/>
        </pc:sldMkLst>
      </pc:sldChg>
      <pc:sldChg chg="modNotesTx">
        <pc:chgData name="Ian Coles | TRICS" userId="e39e6a2d-cb02-47f7-a2e2-d83a41b76ae8" providerId="ADAL" clId="{3D7F2BE6-6551-45BB-ADF4-23FFE1EADE19}" dt="2023-02-14T14:50:50.042" v="11" actId="6549"/>
        <pc:sldMkLst>
          <pc:docMk/>
          <pc:sldMk cId="363615081" sldId="283"/>
        </pc:sldMkLst>
      </pc:sldChg>
      <pc:sldChg chg="modNotesTx">
        <pc:chgData name="Ian Coles | TRICS" userId="e39e6a2d-cb02-47f7-a2e2-d83a41b76ae8" providerId="ADAL" clId="{3D7F2BE6-6551-45BB-ADF4-23FFE1EADE19}" dt="2023-02-14T14:50:53.098" v="12" actId="6549"/>
        <pc:sldMkLst>
          <pc:docMk/>
          <pc:sldMk cId="2486637736" sldId="285"/>
        </pc:sldMkLst>
      </pc:sldChg>
      <pc:sldChg chg="modNotesTx">
        <pc:chgData name="Ian Coles | TRICS" userId="e39e6a2d-cb02-47f7-a2e2-d83a41b76ae8" providerId="ADAL" clId="{3D7F2BE6-6551-45BB-ADF4-23FFE1EADE19}" dt="2023-02-14T14:50:56.202" v="13" actId="6549"/>
        <pc:sldMkLst>
          <pc:docMk/>
          <pc:sldMk cId="3419940728" sldId="287"/>
        </pc:sldMkLst>
      </pc:sldChg>
      <pc:sldChg chg="modNotesTx">
        <pc:chgData name="Ian Coles | TRICS" userId="e39e6a2d-cb02-47f7-a2e2-d83a41b76ae8" providerId="ADAL" clId="{3D7F2BE6-6551-45BB-ADF4-23FFE1EADE19}" dt="2023-02-14T14:51:02.747" v="14" actId="6549"/>
        <pc:sldMkLst>
          <pc:docMk/>
          <pc:sldMk cId="943974604" sldId="288"/>
        </pc:sldMkLst>
      </pc:sldChg>
      <pc:sldChg chg="modNotesTx">
        <pc:chgData name="Ian Coles | TRICS" userId="e39e6a2d-cb02-47f7-a2e2-d83a41b76ae8" providerId="ADAL" clId="{3D7F2BE6-6551-45BB-ADF4-23FFE1EADE19}" dt="2023-02-14T14:51:06.954" v="15" actId="6549"/>
        <pc:sldMkLst>
          <pc:docMk/>
          <pc:sldMk cId="2066692868" sldId="289"/>
        </pc:sldMkLst>
      </pc:sldChg>
      <pc:sldChg chg="modNotesTx">
        <pc:chgData name="Ian Coles | TRICS" userId="e39e6a2d-cb02-47f7-a2e2-d83a41b76ae8" providerId="ADAL" clId="{3D7F2BE6-6551-45BB-ADF4-23FFE1EADE19}" dt="2023-02-14T14:51:10.047" v="16" actId="6549"/>
        <pc:sldMkLst>
          <pc:docMk/>
          <pc:sldMk cId="1041406702" sldId="290"/>
        </pc:sldMkLst>
      </pc:sldChg>
      <pc:sldChg chg="modNotesTx">
        <pc:chgData name="Ian Coles | TRICS" userId="e39e6a2d-cb02-47f7-a2e2-d83a41b76ae8" providerId="ADAL" clId="{3D7F2BE6-6551-45BB-ADF4-23FFE1EADE19}" dt="2023-02-14T14:51:13.418" v="17" actId="6549"/>
        <pc:sldMkLst>
          <pc:docMk/>
          <pc:sldMk cId="1652364945" sldId="291"/>
        </pc:sldMkLst>
      </pc:sldChg>
      <pc:sldChg chg="modNotesTx">
        <pc:chgData name="Ian Coles | TRICS" userId="e39e6a2d-cb02-47f7-a2e2-d83a41b76ae8" providerId="ADAL" clId="{3D7F2BE6-6551-45BB-ADF4-23FFE1EADE19}" dt="2023-02-14T14:51:16.761" v="18" actId="6549"/>
        <pc:sldMkLst>
          <pc:docMk/>
          <pc:sldMk cId="3613769530" sldId="292"/>
        </pc:sldMkLst>
      </pc:sldChg>
      <pc:sldChg chg="modNotesTx">
        <pc:chgData name="Ian Coles | TRICS" userId="e39e6a2d-cb02-47f7-a2e2-d83a41b76ae8" providerId="ADAL" clId="{3D7F2BE6-6551-45BB-ADF4-23FFE1EADE19}" dt="2023-02-14T14:50:28.367" v="9" actId="6549"/>
        <pc:sldMkLst>
          <pc:docMk/>
          <pc:sldMk cId="277539057" sldId="293"/>
        </pc:sldMkLst>
      </pc:sldChg>
      <pc:sldChg chg="modNotesTx">
        <pc:chgData name="Ian Coles | TRICS" userId="e39e6a2d-cb02-47f7-a2e2-d83a41b76ae8" providerId="ADAL" clId="{3D7F2BE6-6551-45BB-ADF4-23FFE1EADE19}" dt="2023-02-14T14:52:17.388" v="28" actId="6549"/>
        <pc:sldMkLst>
          <pc:docMk/>
          <pc:sldMk cId="4118717232" sldId="294"/>
        </pc:sldMkLst>
      </pc:sldChg>
      <pc:sldChg chg="modNotesTx">
        <pc:chgData name="Ian Coles | TRICS" userId="e39e6a2d-cb02-47f7-a2e2-d83a41b76ae8" providerId="ADAL" clId="{3D7F2BE6-6551-45BB-ADF4-23FFE1EADE19}" dt="2023-02-14T14:50:47.460" v="10" actId="6549"/>
        <pc:sldMkLst>
          <pc:docMk/>
          <pc:sldMk cId="2289452971" sldId="295"/>
        </pc:sldMkLst>
      </pc:sldChg>
      <pc:sldChg chg="modSp add mod">
        <pc:chgData name="Ian Coles | TRICS" userId="e39e6a2d-cb02-47f7-a2e2-d83a41b76ae8" providerId="ADAL" clId="{3D7F2BE6-6551-45BB-ADF4-23FFE1EADE19}" dt="2023-02-14T15:05:25.270" v="2173" actId="20577"/>
        <pc:sldMkLst>
          <pc:docMk/>
          <pc:sldMk cId="757519458" sldId="296"/>
        </pc:sldMkLst>
        <pc:spChg chg="mod">
          <ac:chgData name="Ian Coles | TRICS" userId="e39e6a2d-cb02-47f7-a2e2-d83a41b76ae8" providerId="ADAL" clId="{3D7F2BE6-6551-45BB-ADF4-23FFE1EADE19}" dt="2023-02-14T15:01:57.531" v="1246" actId="20577"/>
          <ac:spMkLst>
            <pc:docMk/>
            <pc:sldMk cId="757519458" sldId="296"/>
            <ac:spMk id="2" creationId="{00000000-0000-0000-0000-000000000000}"/>
          </ac:spMkLst>
        </pc:spChg>
        <pc:spChg chg="mod">
          <ac:chgData name="Ian Coles | TRICS" userId="e39e6a2d-cb02-47f7-a2e2-d83a41b76ae8" providerId="ADAL" clId="{3D7F2BE6-6551-45BB-ADF4-23FFE1EADE19}" dt="2023-02-14T15:05:25.270" v="2173" actId="20577"/>
          <ac:spMkLst>
            <pc:docMk/>
            <pc:sldMk cId="757519458" sldId="296"/>
            <ac:spMk id="3" creationId="{00000000-0000-0000-0000-000000000000}"/>
          </ac:spMkLst>
        </pc:spChg>
      </pc:sldChg>
      <pc:sldChg chg="addSp delSp modSp new mod ord">
        <pc:chgData name="Ian Coles | TRICS" userId="e39e6a2d-cb02-47f7-a2e2-d83a41b76ae8" providerId="ADAL" clId="{3D7F2BE6-6551-45BB-ADF4-23FFE1EADE19}" dt="2023-02-14T15:15:58.531" v="3762"/>
        <pc:sldMkLst>
          <pc:docMk/>
          <pc:sldMk cId="1900704353" sldId="297"/>
        </pc:sldMkLst>
        <pc:spChg chg="del mod">
          <ac:chgData name="Ian Coles | TRICS" userId="e39e6a2d-cb02-47f7-a2e2-d83a41b76ae8" providerId="ADAL" clId="{3D7F2BE6-6551-45BB-ADF4-23FFE1EADE19}" dt="2023-02-14T15:00:48.457" v="1183" actId="478"/>
          <ac:spMkLst>
            <pc:docMk/>
            <pc:sldMk cId="1900704353" sldId="297"/>
            <ac:spMk id="2" creationId="{0589BC1C-E4A6-F503-4FF1-2EA10663CF3F}"/>
          </ac:spMkLst>
        </pc:spChg>
        <pc:spChg chg="del mod">
          <ac:chgData name="Ian Coles | TRICS" userId="e39e6a2d-cb02-47f7-a2e2-d83a41b76ae8" providerId="ADAL" clId="{3D7F2BE6-6551-45BB-ADF4-23FFE1EADE19}" dt="2023-02-14T15:00:44.741" v="1181" actId="478"/>
          <ac:spMkLst>
            <pc:docMk/>
            <pc:sldMk cId="1900704353" sldId="297"/>
            <ac:spMk id="3" creationId="{ABFA9A46-47D3-59E5-2309-2D9C79DF206E}"/>
          </ac:spMkLst>
        </pc:spChg>
        <pc:picChg chg="add del mod">
          <ac:chgData name="Ian Coles | TRICS" userId="e39e6a2d-cb02-47f7-a2e2-d83a41b76ae8" providerId="ADAL" clId="{3D7F2BE6-6551-45BB-ADF4-23FFE1EADE19}" dt="2023-02-14T15:00:38.469" v="1179" actId="478"/>
          <ac:picMkLst>
            <pc:docMk/>
            <pc:sldMk cId="1900704353" sldId="297"/>
            <ac:picMk id="4" creationId="{70EFB916-0CDE-1351-6A12-3C4170ED8E56}"/>
          </ac:picMkLst>
        </pc:picChg>
        <pc:picChg chg="add mod">
          <ac:chgData name="Ian Coles | TRICS" userId="e39e6a2d-cb02-47f7-a2e2-d83a41b76ae8" providerId="ADAL" clId="{3D7F2BE6-6551-45BB-ADF4-23FFE1EADE19}" dt="2023-02-14T15:01:13" v="1188" actId="14100"/>
          <ac:picMkLst>
            <pc:docMk/>
            <pc:sldMk cId="1900704353" sldId="297"/>
            <ac:picMk id="6" creationId="{432CB342-FC60-68A9-D4F8-AD655E9A64AA}"/>
          </ac:picMkLst>
        </pc:picChg>
      </pc:sldChg>
      <pc:sldChg chg="add">
        <pc:chgData name="Ian Coles | TRICS" userId="e39e6a2d-cb02-47f7-a2e2-d83a41b76ae8" providerId="ADAL" clId="{3D7F2BE6-6551-45BB-ADF4-23FFE1EADE19}" dt="2023-02-14T15:01:28.360" v="1189" actId="2890"/>
        <pc:sldMkLst>
          <pc:docMk/>
          <pc:sldMk cId="3893778200" sldId="298"/>
        </pc:sldMkLst>
      </pc:sldChg>
      <pc:sldChg chg="modSp add mod">
        <pc:chgData name="Ian Coles | TRICS" userId="e39e6a2d-cb02-47f7-a2e2-d83a41b76ae8" providerId="ADAL" clId="{3D7F2BE6-6551-45BB-ADF4-23FFE1EADE19}" dt="2023-02-14T15:09:59.450" v="2682" actId="21"/>
        <pc:sldMkLst>
          <pc:docMk/>
          <pc:sldMk cId="540842933" sldId="299"/>
        </pc:sldMkLst>
        <pc:spChg chg="mod">
          <ac:chgData name="Ian Coles | TRICS" userId="e39e6a2d-cb02-47f7-a2e2-d83a41b76ae8" providerId="ADAL" clId="{3D7F2BE6-6551-45BB-ADF4-23FFE1EADE19}" dt="2023-02-14T15:06:25.480" v="2281" actId="20577"/>
          <ac:spMkLst>
            <pc:docMk/>
            <pc:sldMk cId="540842933" sldId="299"/>
            <ac:spMk id="2" creationId="{00000000-0000-0000-0000-000000000000}"/>
          </ac:spMkLst>
        </pc:spChg>
        <pc:spChg chg="mod">
          <ac:chgData name="Ian Coles | TRICS" userId="e39e6a2d-cb02-47f7-a2e2-d83a41b76ae8" providerId="ADAL" clId="{3D7F2BE6-6551-45BB-ADF4-23FFE1EADE19}" dt="2023-02-14T15:09:59.450" v="2682" actId="21"/>
          <ac:spMkLst>
            <pc:docMk/>
            <pc:sldMk cId="540842933" sldId="299"/>
            <ac:spMk id="3" creationId="{00000000-0000-0000-0000-000000000000}"/>
          </ac:spMkLst>
        </pc:spChg>
      </pc:sldChg>
      <pc:sldChg chg="modSp add mod ord">
        <pc:chgData name="Ian Coles | TRICS" userId="e39e6a2d-cb02-47f7-a2e2-d83a41b76ae8" providerId="ADAL" clId="{3D7F2BE6-6551-45BB-ADF4-23FFE1EADE19}" dt="2023-02-14T15:23:17.461" v="4543"/>
        <pc:sldMkLst>
          <pc:docMk/>
          <pc:sldMk cId="3555520492" sldId="300"/>
        </pc:sldMkLst>
        <pc:spChg chg="mod">
          <ac:chgData name="Ian Coles | TRICS" userId="e39e6a2d-cb02-47f7-a2e2-d83a41b76ae8" providerId="ADAL" clId="{3D7F2BE6-6551-45BB-ADF4-23FFE1EADE19}" dt="2023-02-14T15:11:12.808" v="2947" actId="20577"/>
          <ac:spMkLst>
            <pc:docMk/>
            <pc:sldMk cId="3555520492" sldId="300"/>
            <ac:spMk id="3" creationId="{00000000-0000-0000-0000-000000000000}"/>
          </ac:spMkLst>
        </pc:spChg>
      </pc:sldChg>
      <pc:sldChg chg="modSp add mod">
        <pc:chgData name="Ian Coles | TRICS" userId="e39e6a2d-cb02-47f7-a2e2-d83a41b76ae8" providerId="ADAL" clId="{3D7F2BE6-6551-45BB-ADF4-23FFE1EADE19}" dt="2023-02-14T15:22:50.609" v="4541" actId="14100"/>
        <pc:sldMkLst>
          <pc:docMk/>
          <pc:sldMk cId="444198399" sldId="301"/>
        </pc:sldMkLst>
        <pc:spChg chg="mod">
          <ac:chgData name="Ian Coles | TRICS" userId="e39e6a2d-cb02-47f7-a2e2-d83a41b76ae8" providerId="ADAL" clId="{3D7F2BE6-6551-45BB-ADF4-23FFE1EADE19}" dt="2023-02-14T15:12:34.616" v="3177" actId="20577"/>
          <ac:spMkLst>
            <pc:docMk/>
            <pc:sldMk cId="444198399" sldId="301"/>
            <ac:spMk id="2" creationId="{00000000-0000-0000-0000-000000000000}"/>
          </ac:spMkLst>
        </pc:spChg>
        <pc:spChg chg="mod">
          <ac:chgData name="Ian Coles | TRICS" userId="e39e6a2d-cb02-47f7-a2e2-d83a41b76ae8" providerId="ADAL" clId="{3D7F2BE6-6551-45BB-ADF4-23FFE1EADE19}" dt="2023-02-14T15:22:50.609" v="4541" actId="14100"/>
          <ac:spMkLst>
            <pc:docMk/>
            <pc:sldMk cId="444198399" sldId="301"/>
            <ac:spMk id="3" creationId="{00000000-0000-0000-0000-000000000000}"/>
          </ac:spMkLst>
        </pc:spChg>
      </pc:sldChg>
      <pc:sldChg chg="modSp add mod ord">
        <pc:chgData name="Ian Coles | TRICS" userId="e39e6a2d-cb02-47f7-a2e2-d83a41b76ae8" providerId="ADAL" clId="{3D7F2BE6-6551-45BB-ADF4-23FFE1EADE19}" dt="2023-02-14T15:49:32.309" v="5113" actId="5793"/>
        <pc:sldMkLst>
          <pc:docMk/>
          <pc:sldMk cId="23403697" sldId="302"/>
        </pc:sldMkLst>
        <pc:spChg chg="mod">
          <ac:chgData name="Ian Coles | TRICS" userId="e39e6a2d-cb02-47f7-a2e2-d83a41b76ae8" providerId="ADAL" clId="{3D7F2BE6-6551-45BB-ADF4-23FFE1EADE19}" dt="2023-02-14T15:15:20.874" v="3673" actId="20577"/>
          <ac:spMkLst>
            <pc:docMk/>
            <pc:sldMk cId="23403697" sldId="302"/>
            <ac:spMk id="2" creationId="{00000000-0000-0000-0000-000000000000}"/>
          </ac:spMkLst>
        </pc:spChg>
        <pc:spChg chg="mod">
          <ac:chgData name="Ian Coles | TRICS" userId="e39e6a2d-cb02-47f7-a2e2-d83a41b76ae8" providerId="ADAL" clId="{3D7F2BE6-6551-45BB-ADF4-23FFE1EADE19}" dt="2023-02-14T15:49:32.309" v="5113" actId="5793"/>
          <ac:spMkLst>
            <pc:docMk/>
            <pc:sldMk cId="23403697" sldId="302"/>
            <ac:spMk id="3" creationId="{00000000-0000-0000-0000-000000000000}"/>
          </ac:spMkLst>
        </pc:spChg>
      </pc:sldChg>
      <pc:sldChg chg="modSp add mod ord">
        <pc:chgData name="Ian Coles | TRICS" userId="e39e6a2d-cb02-47f7-a2e2-d83a41b76ae8" providerId="ADAL" clId="{3D7F2BE6-6551-45BB-ADF4-23FFE1EADE19}" dt="2023-02-14T15:51:39.094" v="5494" actId="5793"/>
        <pc:sldMkLst>
          <pc:docMk/>
          <pc:sldMk cId="3946408215" sldId="303"/>
        </pc:sldMkLst>
        <pc:spChg chg="mod">
          <ac:chgData name="Ian Coles | TRICS" userId="e39e6a2d-cb02-47f7-a2e2-d83a41b76ae8" providerId="ADAL" clId="{3D7F2BE6-6551-45BB-ADF4-23FFE1EADE19}" dt="2023-02-14T15:15:49.274" v="3760" actId="20577"/>
          <ac:spMkLst>
            <pc:docMk/>
            <pc:sldMk cId="3946408215" sldId="303"/>
            <ac:spMk id="2" creationId="{00000000-0000-0000-0000-000000000000}"/>
          </ac:spMkLst>
        </pc:spChg>
        <pc:spChg chg="mod">
          <ac:chgData name="Ian Coles | TRICS" userId="e39e6a2d-cb02-47f7-a2e2-d83a41b76ae8" providerId="ADAL" clId="{3D7F2BE6-6551-45BB-ADF4-23FFE1EADE19}" dt="2023-02-14T15:51:39.094" v="5494" actId="5793"/>
          <ac:spMkLst>
            <pc:docMk/>
            <pc:sldMk cId="3946408215" sldId="303"/>
            <ac:spMk id="3" creationId="{00000000-0000-0000-0000-000000000000}"/>
          </ac:spMkLst>
        </pc:spChg>
      </pc:sldChg>
      <pc:sldChg chg="modSp add mod">
        <pc:chgData name="Ian Coles | TRICS" userId="e39e6a2d-cb02-47f7-a2e2-d83a41b76ae8" providerId="ADAL" clId="{3D7F2BE6-6551-45BB-ADF4-23FFE1EADE19}" dt="2023-02-14T15:53:50.308" v="5882" actId="20577"/>
        <pc:sldMkLst>
          <pc:docMk/>
          <pc:sldMk cId="2395916520" sldId="304"/>
        </pc:sldMkLst>
        <pc:spChg chg="mod">
          <ac:chgData name="Ian Coles | TRICS" userId="e39e6a2d-cb02-47f7-a2e2-d83a41b76ae8" providerId="ADAL" clId="{3D7F2BE6-6551-45BB-ADF4-23FFE1EADE19}" dt="2023-02-14T15:18:26.442" v="3835" actId="20577"/>
          <ac:spMkLst>
            <pc:docMk/>
            <pc:sldMk cId="2395916520" sldId="304"/>
            <ac:spMk id="2" creationId="{00000000-0000-0000-0000-000000000000}"/>
          </ac:spMkLst>
        </pc:spChg>
        <pc:spChg chg="mod">
          <ac:chgData name="Ian Coles | TRICS" userId="e39e6a2d-cb02-47f7-a2e2-d83a41b76ae8" providerId="ADAL" clId="{3D7F2BE6-6551-45BB-ADF4-23FFE1EADE19}" dt="2023-02-14T15:53:50.308" v="5882" actId="20577"/>
          <ac:spMkLst>
            <pc:docMk/>
            <pc:sldMk cId="2395916520" sldId="304"/>
            <ac:spMk id="3" creationId="{00000000-0000-0000-0000-000000000000}"/>
          </ac:spMkLst>
        </pc:spChg>
      </pc:sldChg>
      <pc:sldChg chg="modSp add mod">
        <pc:chgData name="Ian Coles | TRICS" userId="e39e6a2d-cb02-47f7-a2e2-d83a41b76ae8" providerId="ADAL" clId="{3D7F2BE6-6551-45BB-ADF4-23FFE1EADE19}" dt="2023-02-14T15:56:46.595" v="6376" actId="20577"/>
        <pc:sldMkLst>
          <pc:docMk/>
          <pc:sldMk cId="1860321477" sldId="305"/>
        </pc:sldMkLst>
        <pc:spChg chg="mod">
          <ac:chgData name="Ian Coles | TRICS" userId="e39e6a2d-cb02-47f7-a2e2-d83a41b76ae8" providerId="ADAL" clId="{3D7F2BE6-6551-45BB-ADF4-23FFE1EADE19}" dt="2023-02-14T15:18:50.057" v="3912" actId="20577"/>
          <ac:spMkLst>
            <pc:docMk/>
            <pc:sldMk cId="1860321477" sldId="305"/>
            <ac:spMk id="2" creationId="{00000000-0000-0000-0000-000000000000}"/>
          </ac:spMkLst>
        </pc:spChg>
        <pc:spChg chg="mod">
          <ac:chgData name="Ian Coles | TRICS" userId="e39e6a2d-cb02-47f7-a2e2-d83a41b76ae8" providerId="ADAL" clId="{3D7F2BE6-6551-45BB-ADF4-23FFE1EADE19}" dt="2023-02-14T15:56:46.595" v="6376" actId="20577"/>
          <ac:spMkLst>
            <pc:docMk/>
            <pc:sldMk cId="1860321477" sldId="305"/>
            <ac:spMk id="3" creationId="{00000000-0000-0000-0000-000000000000}"/>
          </ac:spMkLst>
        </pc:spChg>
      </pc:sldChg>
      <pc:sldChg chg="modSp add mod">
        <pc:chgData name="Ian Coles | TRICS" userId="e39e6a2d-cb02-47f7-a2e2-d83a41b76ae8" providerId="ADAL" clId="{3D7F2BE6-6551-45BB-ADF4-23FFE1EADE19}" dt="2023-02-14T16:33:10.344" v="7491" actId="5793"/>
        <pc:sldMkLst>
          <pc:docMk/>
          <pc:sldMk cId="3685468982" sldId="306"/>
        </pc:sldMkLst>
        <pc:spChg chg="mod">
          <ac:chgData name="Ian Coles | TRICS" userId="e39e6a2d-cb02-47f7-a2e2-d83a41b76ae8" providerId="ADAL" clId="{3D7F2BE6-6551-45BB-ADF4-23FFE1EADE19}" dt="2023-02-14T15:19:17.865" v="4013" actId="20577"/>
          <ac:spMkLst>
            <pc:docMk/>
            <pc:sldMk cId="3685468982" sldId="306"/>
            <ac:spMk id="2" creationId="{00000000-0000-0000-0000-000000000000}"/>
          </ac:spMkLst>
        </pc:spChg>
        <pc:spChg chg="mod">
          <ac:chgData name="Ian Coles | TRICS" userId="e39e6a2d-cb02-47f7-a2e2-d83a41b76ae8" providerId="ADAL" clId="{3D7F2BE6-6551-45BB-ADF4-23FFE1EADE19}" dt="2023-02-14T16:33:10.344" v="7491" actId="5793"/>
          <ac:spMkLst>
            <pc:docMk/>
            <pc:sldMk cId="3685468982" sldId="306"/>
            <ac:spMk id="3" creationId="{00000000-0000-0000-0000-000000000000}"/>
          </ac:spMkLst>
        </pc:spChg>
      </pc:sldChg>
      <pc:sldChg chg="modSp add mod">
        <pc:chgData name="Ian Coles | TRICS" userId="e39e6a2d-cb02-47f7-a2e2-d83a41b76ae8" providerId="ADAL" clId="{3D7F2BE6-6551-45BB-ADF4-23FFE1EADE19}" dt="2023-02-14T16:38:28.423" v="8249" actId="20577"/>
        <pc:sldMkLst>
          <pc:docMk/>
          <pc:sldMk cId="2830394037" sldId="307"/>
        </pc:sldMkLst>
        <pc:spChg chg="mod">
          <ac:chgData name="Ian Coles | TRICS" userId="e39e6a2d-cb02-47f7-a2e2-d83a41b76ae8" providerId="ADAL" clId="{3D7F2BE6-6551-45BB-ADF4-23FFE1EADE19}" dt="2023-02-14T15:19:43.913" v="4152" actId="20577"/>
          <ac:spMkLst>
            <pc:docMk/>
            <pc:sldMk cId="2830394037" sldId="307"/>
            <ac:spMk id="2" creationId="{00000000-0000-0000-0000-000000000000}"/>
          </ac:spMkLst>
        </pc:spChg>
        <pc:spChg chg="mod">
          <ac:chgData name="Ian Coles | TRICS" userId="e39e6a2d-cb02-47f7-a2e2-d83a41b76ae8" providerId="ADAL" clId="{3D7F2BE6-6551-45BB-ADF4-23FFE1EADE19}" dt="2023-02-14T16:38:28.423" v="8249" actId="20577"/>
          <ac:spMkLst>
            <pc:docMk/>
            <pc:sldMk cId="2830394037" sldId="307"/>
            <ac:spMk id="3" creationId="{00000000-0000-0000-0000-000000000000}"/>
          </ac:spMkLst>
        </pc:spChg>
      </pc:sldChg>
      <pc:sldChg chg="modSp add mod">
        <pc:chgData name="Ian Coles | TRICS" userId="e39e6a2d-cb02-47f7-a2e2-d83a41b76ae8" providerId="ADAL" clId="{3D7F2BE6-6551-45BB-ADF4-23FFE1EADE19}" dt="2023-02-14T16:41:04.755" v="8641" actId="20577"/>
        <pc:sldMkLst>
          <pc:docMk/>
          <pc:sldMk cId="862392479" sldId="308"/>
        </pc:sldMkLst>
        <pc:spChg chg="mod">
          <ac:chgData name="Ian Coles | TRICS" userId="e39e6a2d-cb02-47f7-a2e2-d83a41b76ae8" providerId="ADAL" clId="{3D7F2BE6-6551-45BB-ADF4-23FFE1EADE19}" dt="2023-02-14T15:20:04.149" v="4225" actId="20577"/>
          <ac:spMkLst>
            <pc:docMk/>
            <pc:sldMk cId="862392479" sldId="308"/>
            <ac:spMk id="2" creationId="{00000000-0000-0000-0000-000000000000}"/>
          </ac:spMkLst>
        </pc:spChg>
        <pc:spChg chg="mod">
          <ac:chgData name="Ian Coles | TRICS" userId="e39e6a2d-cb02-47f7-a2e2-d83a41b76ae8" providerId="ADAL" clId="{3D7F2BE6-6551-45BB-ADF4-23FFE1EADE19}" dt="2023-02-14T16:41:04.755" v="8641" actId="20577"/>
          <ac:spMkLst>
            <pc:docMk/>
            <pc:sldMk cId="862392479" sldId="308"/>
            <ac:spMk id="3" creationId="{00000000-0000-0000-0000-000000000000}"/>
          </ac:spMkLst>
        </pc:spChg>
      </pc:sldChg>
      <pc:sldChg chg="modSp add mod">
        <pc:chgData name="Ian Coles | TRICS" userId="e39e6a2d-cb02-47f7-a2e2-d83a41b76ae8" providerId="ADAL" clId="{3D7F2BE6-6551-45BB-ADF4-23FFE1EADE19}" dt="2023-02-15T08:44:01.966" v="8987" actId="20577"/>
        <pc:sldMkLst>
          <pc:docMk/>
          <pc:sldMk cId="1722640155" sldId="309"/>
        </pc:sldMkLst>
        <pc:spChg chg="mod">
          <ac:chgData name="Ian Coles | TRICS" userId="e39e6a2d-cb02-47f7-a2e2-d83a41b76ae8" providerId="ADAL" clId="{3D7F2BE6-6551-45BB-ADF4-23FFE1EADE19}" dt="2023-02-14T15:20:27.029" v="4293" actId="20577"/>
          <ac:spMkLst>
            <pc:docMk/>
            <pc:sldMk cId="1722640155" sldId="309"/>
            <ac:spMk id="2" creationId="{00000000-0000-0000-0000-000000000000}"/>
          </ac:spMkLst>
        </pc:spChg>
        <pc:spChg chg="mod">
          <ac:chgData name="Ian Coles | TRICS" userId="e39e6a2d-cb02-47f7-a2e2-d83a41b76ae8" providerId="ADAL" clId="{3D7F2BE6-6551-45BB-ADF4-23FFE1EADE19}" dt="2023-02-15T08:44:01.966" v="8987" actId="20577"/>
          <ac:spMkLst>
            <pc:docMk/>
            <pc:sldMk cId="1722640155" sldId="309"/>
            <ac:spMk id="3" creationId="{00000000-0000-0000-0000-000000000000}"/>
          </ac:spMkLst>
        </pc:spChg>
      </pc:sldChg>
      <pc:sldChg chg="modSp add mod">
        <pc:chgData name="Ian Coles | TRICS" userId="e39e6a2d-cb02-47f7-a2e2-d83a41b76ae8" providerId="ADAL" clId="{3D7F2BE6-6551-45BB-ADF4-23FFE1EADE19}" dt="2023-02-15T08:46:13.231" v="9428" actId="27636"/>
        <pc:sldMkLst>
          <pc:docMk/>
          <pc:sldMk cId="3416555280" sldId="310"/>
        </pc:sldMkLst>
        <pc:spChg chg="mod">
          <ac:chgData name="Ian Coles | TRICS" userId="e39e6a2d-cb02-47f7-a2e2-d83a41b76ae8" providerId="ADAL" clId="{3D7F2BE6-6551-45BB-ADF4-23FFE1EADE19}" dt="2023-02-14T15:20:45.416" v="4388" actId="20577"/>
          <ac:spMkLst>
            <pc:docMk/>
            <pc:sldMk cId="3416555280" sldId="310"/>
            <ac:spMk id="2" creationId="{00000000-0000-0000-0000-000000000000}"/>
          </ac:spMkLst>
        </pc:spChg>
        <pc:spChg chg="mod">
          <ac:chgData name="Ian Coles | TRICS" userId="e39e6a2d-cb02-47f7-a2e2-d83a41b76ae8" providerId="ADAL" clId="{3D7F2BE6-6551-45BB-ADF4-23FFE1EADE19}" dt="2023-02-15T08:46:13.231" v="9428" actId="27636"/>
          <ac:spMkLst>
            <pc:docMk/>
            <pc:sldMk cId="3416555280" sldId="310"/>
            <ac:spMk id="3" creationId="{00000000-0000-0000-0000-000000000000}"/>
          </ac:spMkLst>
        </pc:spChg>
      </pc:sldChg>
      <pc:sldChg chg="modSp add mod">
        <pc:chgData name="Ian Coles | TRICS" userId="e39e6a2d-cb02-47f7-a2e2-d83a41b76ae8" providerId="ADAL" clId="{3D7F2BE6-6551-45BB-ADF4-23FFE1EADE19}" dt="2023-02-15T08:49:35.151" v="9902" actId="20577"/>
        <pc:sldMkLst>
          <pc:docMk/>
          <pc:sldMk cId="918342255" sldId="311"/>
        </pc:sldMkLst>
        <pc:spChg chg="mod">
          <ac:chgData name="Ian Coles | TRICS" userId="e39e6a2d-cb02-47f7-a2e2-d83a41b76ae8" providerId="ADAL" clId="{3D7F2BE6-6551-45BB-ADF4-23FFE1EADE19}" dt="2023-02-14T15:22:04.793" v="4518" actId="20577"/>
          <ac:spMkLst>
            <pc:docMk/>
            <pc:sldMk cId="918342255" sldId="311"/>
            <ac:spMk id="2" creationId="{00000000-0000-0000-0000-000000000000}"/>
          </ac:spMkLst>
        </pc:spChg>
        <pc:spChg chg="mod">
          <ac:chgData name="Ian Coles | TRICS" userId="e39e6a2d-cb02-47f7-a2e2-d83a41b76ae8" providerId="ADAL" clId="{3D7F2BE6-6551-45BB-ADF4-23FFE1EADE19}" dt="2023-02-15T08:49:35.151" v="9902" actId="20577"/>
          <ac:spMkLst>
            <pc:docMk/>
            <pc:sldMk cId="918342255" sldId="311"/>
            <ac:spMk id="3" creationId="{00000000-0000-0000-0000-000000000000}"/>
          </ac:spMkLst>
        </pc:spChg>
      </pc:sldChg>
      <pc:sldChg chg="addSp delSp modSp new mod">
        <pc:chgData name="Ian Coles | TRICS" userId="e39e6a2d-cb02-47f7-a2e2-d83a41b76ae8" providerId="ADAL" clId="{3D7F2BE6-6551-45BB-ADF4-23FFE1EADE19}" dt="2023-02-14T16:24:02.963" v="7035" actId="14100"/>
        <pc:sldMkLst>
          <pc:docMk/>
          <pc:sldMk cId="182267061" sldId="312"/>
        </pc:sldMkLst>
        <pc:spChg chg="mod">
          <ac:chgData name="Ian Coles | TRICS" userId="e39e6a2d-cb02-47f7-a2e2-d83a41b76ae8" providerId="ADAL" clId="{3D7F2BE6-6551-45BB-ADF4-23FFE1EADE19}" dt="2023-02-14T16:05:20.852" v="7000" actId="20577"/>
          <ac:spMkLst>
            <pc:docMk/>
            <pc:sldMk cId="182267061" sldId="312"/>
            <ac:spMk id="2" creationId="{87899885-1D25-8AFE-0314-FF3F2D4F4939}"/>
          </ac:spMkLst>
        </pc:spChg>
        <pc:spChg chg="del mod">
          <ac:chgData name="Ian Coles | TRICS" userId="e39e6a2d-cb02-47f7-a2e2-d83a41b76ae8" providerId="ADAL" clId="{3D7F2BE6-6551-45BB-ADF4-23FFE1EADE19}" dt="2023-02-14T16:06:47.592" v="7002" actId="478"/>
          <ac:spMkLst>
            <pc:docMk/>
            <pc:sldMk cId="182267061" sldId="312"/>
            <ac:spMk id="3" creationId="{F0FB05A8-AA87-7535-04AC-35726134AA88}"/>
          </ac:spMkLst>
        </pc:spChg>
        <pc:picChg chg="add del mod">
          <ac:chgData name="Ian Coles | TRICS" userId="e39e6a2d-cb02-47f7-a2e2-d83a41b76ae8" providerId="ADAL" clId="{3D7F2BE6-6551-45BB-ADF4-23FFE1EADE19}" dt="2023-02-14T16:13:09.447" v="7022" actId="478"/>
          <ac:picMkLst>
            <pc:docMk/>
            <pc:sldMk cId="182267061" sldId="312"/>
            <ac:picMk id="5" creationId="{F650C821-6ED5-E3BB-E5D5-9108D66A5848}"/>
          </ac:picMkLst>
        </pc:picChg>
        <pc:picChg chg="add mod">
          <ac:chgData name="Ian Coles | TRICS" userId="e39e6a2d-cb02-47f7-a2e2-d83a41b76ae8" providerId="ADAL" clId="{3D7F2BE6-6551-45BB-ADF4-23FFE1EADE19}" dt="2023-02-14T16:08:51.826" v="7010" actId="1076"/>
          <ac:picMkLst>
            <pc:docMk/>
            <pc:sldMk cId="182267061" sldId="312"/>
            <ac:picMk id="6" creationId="{352656AA-2298-AA8D-7A31-8ED3EDE6035A}"/>
          </ac:picMkLst>
        </pc:picChg>
        <pc:picChg chg="add mod">
          <ac:chgData name="Ian Coles | TRICS" userId="e39e6a2d-cb02-47f7-a2e2-d83a41b76ae8" providerId="ADAL" clId="{3D7F2BE6-6551-45BB-ADF4-23FFE1EADE19}" dt="2023-02-14T16:24:02.963" v="7035" actId="14100"/>
          <ac:picMkLst>
            <pc:docMk/>
            <pc:sldMk cId="182267061" sldId="312"/>
            <ac:picMk id="8" creationId="{EB0B7CC8-06DD-0313-C6D5-287298EA9B31}"/>
          </ac:picMkLst>
        </pc:picChg>
        <pc:picChg chg="add mod">
          <ac:chgData name="Ian Coles | TRICS" userId="e39e6a2d-cb02-47f7-a2e2-d83a41b76ae8" providerId="ADAL" clId="{3D7F2BE6-6551-45BB-ADF4-23FFE1EADE19}" dt="2023-02-14T16:23:51.835" v="7032" actId="14100"/>
          <ac:picMkLst>
            <pc:docMk/>
            <pc:sldMk cId="182267061" sldId="312"/>
            <ac:picMk id="10" creationId="{C517705B-2D05-81D1-A86B-056C9F1DB4A9}"/>
          </ac:picMkLst>
        </pc:picChg>
        <pc:picChg chg="add mod">
          <ac:chgData name="Ian Coles | TRICS" userId="e39e6a2d-cb02-47f7-a2e2-d83a41b76ae8" providerId="ADAL" clId="{3D7F2BE6-6551-45BB-ADF4-23FFE1EADE19}" dt="2023-02-14T16:23:47.566" v="7031" actId="14100"/>
          <ac:picMkLst>
            <pc:docMk/>
            <pc:sldMk cId="182267061" sldId="312"/>
            <ac:picMk id="12" creationId="{0B94DB87-19D3-B89F-87F5-D970496ED9B2}"/>
          </ac:picMkLst>
        </pc:picChg>
      </pc:sldChg>
      <pc:sldChg chg="addSp delSp modSp new mod">
        <pc:chgData name="Ian Coles | TRICS" userId="e39e6a2d-cb02-47f7-a2e2-d83a41b76ae8" providerId="ADAL" clId="{3D7F2BE6-6551-45BB-ADF4-23FFE1EADE19}" dt="2023-02-14T16:12:53.843" v="7021" actId="1076"/>
        <pc:sldMkLst>
          <pc:docMk/>
          <pc:sldMk cId="2202742125" sldId="313"/>
        </pc:sldMkLst>
        <pc:spChg chg="mod">
          <ac:chgData name="Ian Coles | TRICS" userId="e39e6a2d-cb02-47f7-a2e2-d83a41b76ae8" providerId="ADAL" clId="{3D7F2BE6-6551-45BB-ADF4-23FFE1EADE19}" dt="2023-02-14T16:00:20.468" v="6431" actId="20577"/>
          <ac:spMkLst>
            <pc:docMk/>
            <pc:sldMk cId="2202742125" sldId="313"/>
            <ac:spMk id="2" creationId="{1DD43A60-C58D-039B-097A-7A0E45116FF7}"/>
          </ac:spMkLst>
        </pc:spChg>
        <pc:spChg chg="mod">
          <ac:chgData name="Ian Coles | TRICS" userId="e39e6a2d-cb02-47f7-a2e2-d83a41b76ae8" providerId="ADAL" clId="{3D7F2BE6-6551-45BB-ADF4-23FFE1EADE19}" dt="2023-02-14T16:12:12.867" v="7015" actId="14100"/>
          <ac:spMkLst>
            <pc:docMk/>
            <pc:sldMk cId="2202742125" sldId="313"/>
            <ac:spMk id="3" creationId="{283506F9-CDF7-B710-C19F-8814D81CDA6D}"/>
          </ac:spMkLst>
        </pc:spChg>
        <pc:picChg chg="add del mod">
          <ac:chgData name="Ian Coles | TRICS" userId="e39e6a2d-cb02-47f7-a2e2-d83a41b76ae8" providerId="ADAL" clId="{3D7F2BE6-6551-45BB-ADF4-23FFE1EADE19}" dt="2023-02-14T16:12:01.174" v="7011" actId="478"/>
          <ac:picMkLst>
            <pc:docMk/>
            <pc:sldMk cId="2202742125" sldId="313"/>
            <ac:picMk id="5" creationId="{F4AED2B8-E6AC-36BF-A506-A98900A6D2F0}"/>
          </ac:picMkLst>
        </pc:picChg>
        <pc:picChg chg="add mod">
          <ac:chgData name="Ian Coles | TRICS" userId="e39e6a2d-cb02-47f7-a2e2-d83a41b76ae8" providerId="ADAL" clId="{3D7F2BE6-6551-45BB-ADF4-23FFE1EADE19}" dt="2023-02-14T16:12:32.707" v="7018" actId="1076"/>
          <ac:picMkLst>
            <pc:docMk/>
            <pc:sldMk cId="2202742125" sldId="313"/>
            <ac:picMk id="7" creationId="{06210BC3-9A10-9501-2E72-0594005CC600}"/>
          </ac:picMkLst>
        </pc:picChg>
        <pc:picChg chg="add mod">
          <ac:chgData name="Ian Coles | TRICS" userId="e39e6a2d-cb02-47f7-a2e2-d83a41b76ae8" providerId="ADAL" clId="{3D7F2BE6-6551-45BB-ADF4-23FFE1EADE19}" dt="2023-02-14T16:12:53.843" v="7021" actId="1076"/>
          <ac:picMkLst>
            <pc:docMk/>
            <pc:sldMk cId="2202742125" sldId="313"/>
            <ac:picMk id="8" creationId="{6C00F4D7-D568-D5FD-C789-FFB31E8E35AC}"/>
          </ac:picMkLst>
        </pc:picChg>
      </pc:sldChg>
    </pc:docChg>
  </pc:docChgLst>
  <pc:docChgLst>
    <pc:chgData name="Ian Coles | TRICS" userId="e39e6a2d-cb02-47f7-a2e2-d83a41b76ae8" providerId="ADAL" clId="{C673F481-30D5-40C8-AD0E-A804034DAED1}"/>
    <pc:docChg chg="undo custSel addSld delSld modSld sldOrd">
      <pc:chgData name="Ian Coles | TRICS" userId="e39e6a2d-cb02-47f7-a2e2-d83a41b76ae8" providerId="ADAL" clId="{C673F481-30D5-40C8-AD0E-A804034DAED1}" dt="2023-11-23T16:29:42.482" v="27224" actId="20577"/>
      <pc:docMkLst>
        <pc:docMk/>
      </pc:docMkLst>
      <pc:sldChg chg="addSp delSp modSp mod modNotesTx">
        <pc:chgData name="Ian Coles | TRICS" userId="e39e6a2d-cb02-47f7-a2e2-d83a41b76ae8" providerId="ADAL" clId="{C673F481-30D5-40C8-AD0E-A804034DAED1}" dt="2023-11-23T16:24:06.498" v="27121" actId="1076"/>
        <pc:sldMkLst>
          <pc:docMk/>
          <pc:sldMk cId="1888121834" sldId="256"/>
        </pc:sldMkLst>
        <pc:spChg chg="mod">
          <ac:chgData name="Ian Coles | TRICS" userId="e39e6a2d-cb02-47f7-a2e2-d83a41b76ae8" providerId="ADAL" clId="{C673F481-30D5-40C8-AD0E-A804034DAED1}" dt="2023-11-04T09:46:03.029" v="127" actId="14100"/>
          <ac:spMkLst>
            <pc:docMk/>
            <pc:sldMk cId="1888121834" sldId="256"/>
            <ac:spMk id="2" creationId="{00000000-0000-0000-0000-000000000000}"/>
          </ac:spMkLst>
        </pc:spChg>
        <pc:spChg chg="mod">
          <ac:chgData name="Ian Coles | TRICS" userId="e39e6a2d-cb02-47f7-a2e2-d83a41b76ae8" providerId="ADAL" clId="{C673F481-30D5-40C8-AD0E-A804034DAED1}" dt="2023-11-04T09:45:18.319" v="24" actId="20577"/>
          <ac:spMkLst>
            <pc:docMk/>
            <pc:sldMk cId="1888121834" sldId="256"/>
            <ac:spMk id="3" creationId="{00000000-0000-0000-0000-000000000000}"/>
          </ac:spMkLst>
        </pc:spChg>
        <pc:picChg chg="del">
          <ac:chgData name="Ian Coles | TRICS" userId="e39e6a2d-cb02-47f7-a2e2-d83a41b76ae8" providerId="ADAL" clId="{C673F481-30D5-40C8-AD0E-A804034DAED1}" dt="2023-11-23T16:21:59.310" v="27094" actId="478"/>
          <ac:picMkLst>
            <pc:docMk/>
            <pc:sldMk cId="1888121834" sldId="256"/>
            <ac:picMk id="4" creationId="{91B1DC3F-621D-4911-BC06-E5F7CC048C1B}"/>
          </ac:picMkLst>
        </pc:picChg>
        <pc:picChg chg="add mod">
          <ac:chgData name="Ian Coles | TRICS" userId="e39e6a2d-cb02-47f7-a2e2-d83a41b76ae8" providerId="ADAL" clId="{C673F481-30D5-40C8-AD0E-A804034DAED1}" dt="2023-11-23T16:24:06.498" v="27121" actId="1076"/>
          <ac:picMkLst>
            <pc:docMk/>
            <pc:sldMk cId="1888121834" sldId="256"/>
            <ac:picMk id="6" creationId="{9AE4FAA8-9761-757F-2F34-409C5D1E196E}"/>
          </ac:picMkLst>
        </pc:picChg>
      </pc:sldChg>
      <pc:sldChg chg="addSp delSp modSp mod modNotesTx">
        <pc:chgData name="Ian Coles | TRICS" userId="e39e6a2d-cb02-47f7-a2e2-d83a41b76ae8" providerId="ADAL" clId="{C673F481-30D5-40C8-AD0E-A804034DAED1}" dt="2023-11-23T16:24:26.578" v="27124" actId="1076"/>
        <pc:sldMkLst>
          <pc:docMk/>
          <pc:sldMk cId="1130299818" sldId="266"/>
        </pc:sldMkLst>
        <pc:spChg chg="mod">
          <ac:chgData name="Ian Coles | TRICS" userId="e39e6a2d-cb02-47f7-a2e2-d83a41b76ae8" providerId="ADAL" clId="{C673F481-30D5-40C8-AD0E-A804034DAED1}" dt="2023-11-06T11:48:30.524" v="1140" actId="20577"/>
          <ac:spMkLst>
            <pc:docMk/>
            <pc:sldMk cId="1130299818" sldId="266"/>
            <ac:spMk id="2" creationId="{00000000-0000-0000-0000-000000000000}"/>
          </ac:spMkLst>
        </pc:spChg>
        <pc:spChg chg="mod">
          <ac:chgData name="Ian Coles | TRICS" userId="e39e6a2d-cb02-47f7-a2e2-d83a41b76ae8" providerId="ADAL" clId="{C673F481-30D5-40C8-AD0E-A804034DAED1}" dt="2023-11-06T11:54:17.886" v="1475" actId="20577"/>
          <ac:spMkLst>
            <pc:docMk/>
            <pc:sldMk cId="1130299818" sldId="266"/>
            <ac:spMk id="3" creationId="{00000000-0000-0000-0000-000000000000}"/>
          </ac:spMkLst>
        </pc:spChg>
        <pc:picChg chg="del">
          <ac:chgData name="Ian Coles | TRICS" userId="e39e6a2d-cb02-47f7-a2e2-d83a41b76ae8" providerId="ADAL" clId="{C673F481-30D5-40C8-AD0E-A804034DAED1}" dt="2023-11-23T16:22:42.120" v="27101" actId="478"/>
          <ac:picMkLst>
            <pc:docMk/>
            <pc:sldMk cId="1130299818" sldId="266"/>
            <ac:picMk id="4" creationId="{24BE1DBF-8C93-4655-B42F-D8B3BEAE4311}"/>
          </ac:picMkLst>
        </pc:picChg>
        <pc:picChg chg="add del mod">
          <ac:chgData name="Ian Coles | TRICS" userId="e39e6a2d-cb02-47f7-a2e2-d83a41b76ae8" providerId="ADAL" clId="{C673F481-30D5-40C8-AD0E-A804034DAED1}" dt="2023-11-23T16:24:10.076" v="27122" actId="478"/>
          <ac:picMkLst>
            <pc:docMk/>
            <pc:sldMk cId="1130299818" sldId="266"/>
            <ac:picMk id="5" creationId="{115CA746-3E29-7226-4B98-8FA883AF0FCA}"/>
          </ac:picMkLst>
        </pc:picChg>
        <pc:picChg chg="add mod">
          <ac:chgData name="Ian Coles | TRICS" userId="e39e6a2d-cb02-47f7-a2e2-d83a41b76ae8" providerId="ADAL" clId="{C673F481-30D5-40C8-AD0E-A804034DAED1}" dt="2023-11-23T16:24:26.578" v="27124" actId="1076"/>
          <ac:picMkLst>
            <pc:docMk/>
            <pc:sldMk cId="1130299818" sldId="266"/>
            <ac:picMk id="6" creationId="{F4ABD39A-6CCC-1572-1701-8C9A0D45A6C0}"/>
          </ac:picMkLst>
        </pc:picChg>
      </pc:sldChg>
      <pc:sldChg chg="del">
        <pc:chgData name="Ian Coles | TRICS" userId="e39e6a2d-cb02-47f7-a2e2-d83a41b76ae8" providerId="ADAL" clId="{C673F481-30D5-40C8-AD0E-A804034DAED1}" dt="2023-11-04T09:56:07.440" v="128" actId="47"/>
        <pc:sldMkLst>
          <pc:docMk/>
          <pc:sldMk cId="277539057" sldId="293"/>
        </pc:sldMkLst>
      </pc:sldChg>
      <pc:sldChg chg="del">
        <pc:chgData name="Ian Coles | TRICS" userId="e39e6a2d-cb02-47f7-a2e2-d83a41b76ae8" providerId="ADAL" clId="{C673F481-30D5-40C8-AD0E-A804034DAED1}" dt="2023-11-04T10:03:17.926" v="453" actId="47"/>
        <pc:sldMkLst>
          <pc:docMk/>
          <pc:sldMk cId="757519458" sldId="296"/>
        </pc:sldMkLst>
      </pc:sldChg>
      <pc:sldChg chg="ord modNotesTx">
        <pc:chgData name="Ian Coles | TRICS" userId="e39e6a2d-cb02-47f7-a2e2-d83a41b76ae8" providerId="ADAL" clId="{C673F481-30D5-40C8-AD0E-A804034DAED1}" dt="2023-11-08T08:36:13.768" v="27093" actId="20577"/>
        <pc:sldMkLst>
          <pc:docMk/>
          <pc:sldMk cId="1900704353" sldId="297"/>
        </pc:sldMkLst>
      </pc:sldChg>
      <pc:sldChg chg="addSp delSp modSp mod ord modNotesTx">
        <pc:chgData name="Ian Coles | TRICS" userId="e39e6a2d-cb02-47f7-a2e2-d83a41b76ae8" providerId="ADAL" clId="{C673F481-30D5-40C8-AD0E-A804034DAED1}" dt="2023-11-23T16:27:29.594" v="27157" actId="1076"/>
        <pc:sldMkLst>
          <pc:docMk/>
          <pc:sldMk cId="3893778200" sldId="298"/>
        </pc:sldMkLst>
        <pc:spChg chg="mod">
          <ac:chgData name="Ian Coles | TRICS" userId="e39e6a2d-cb02-47f7-a2e2-d83a41b76ae8" providerId="ADAL" clId="{C673F481-30D5-40C8-AD0E-A804034DAED1}" dt="2023-11-04T10:42:30.164" v="1088" actId="20577"/>
          <ac:spMkLst>
            <pc:docMk/>
            <pc:sldMk cId="3893778200" sldId="298"/>
            <ac:spMk id="2" creationId="{00000000-0000-0000-0000-000000000000}"/>
          </ac:spMkLst>
        </pc:spChg>
        <pc:spChg chg="mod">
          <ac:chgData name="Ian Coles | TRICS" userId="e39e6a2d-cb02-47f7-a2e2-d83a41b76ae8" providerId="ADAL" clId="{C673F481-30D5-40C8-AD0E-A804034DAED1}" dt="2023-11-06T12:01:36.294" v="1749" actId="20577"/>
          <ac:spMkLst>
            <pc:docMk/>
            <pc:sldMk cId="3893778200" sldId="298"/>
            <ac:spMk id="3" creationId="{00000000-0000-0000-0000-000000000000}"/>
          </ac:spMkLst>
        </pc:spChg>
        <pc:picChg chg="del">
          <ac:chgData name="Ian Coles | TRICS" userId="e39e6a2d-cb02-47f7-a2e2-d83a41b76ae8" providerId="ADAL" clId="{C673F481-30D5-40C8-AD0E-A804034DAED1}" dt="2023-11-23T16:23:18.935" v="27117" actId="478"/>
          <ac:picMkLst>
            <pc:docMk/>
            <pc:sldMk cId="3893778200" sldId="298"/>
            <ac:picMk id="4" creationId="{24BE1DBF-8C93-4655-B42F-D8B3BEAE4311}"/>
          </ac:picMkLst>
        </pc:picChg>
        <pc:picChg chg="add mod">
          <ac:chgData name="Ian Coles | TRICS" userId="e39e6a2d-cb02-47f7-a2e2-d83a41b76ae8" providerId="ADAL" clId="{C673F481-30D5-40C8-AD0E-A804034DAED1}" dt="2023-11-23T16:27:29.594" v="27157" actId="1076"/>
          <ac:picMkLst>
            <pc:docMk/>
            <pc:sldMk cId="3893778200" sldId="298"/>
            <ac:picMk id="5" creationId="{1D9973DE-7C5E-2B19-1813-F46455D23027}"/>
          </ac:picMkLst>
        </pc:picChg>
      </pc:sldChg>
      <pc:sldChg chg="addSp delSp modSp mod modNotesTx">
        <pc:chgData name="Ian Coles | TRICS" userId="e39e6a2d-cb02-47f7-a2e2-d83a41b76ae8" providerId="ADAL" clId="{C673F481-30D5-40C8-AD0E-A804034DAED1}" dt="2023-11-23T16:24:35.755" v="27126" actId="1076"/>
        <pc:sldMkLst>
          <pc:docMk/>
          <pc:sldMk cId="540842933" sldId="299"/>
        </pc:sldMkLst>
        <pc:picChg chg="del">
          <ac:chgData name="Ian Coles | TRICS" userId="e39e6a2d-cb02-47f7-a2e2-d83a41b76ae8" providerId="ADAL" clId="{C673F481-30D5-40C8-AD0E-A804034DAED1}" dt="2023-11-23T16:22:44.281" v="27102" actId="478"/>
          <ac:picMkLst>
            <pc:docMk/>
            <pc:sldMk cId="540842933" sldId="299"/>
            <ac:picMk id="4" creationId="{24BE1DBF-8C93-4655-B42F-D8B3BEAE4311}"/>
          </ac:picMkLst>
        </pc:picChg>
        <pc:picChg chg="add mod">
          <ac:chgData name="Ian Coles | TRICS" userId="e39e6a2d-cb02-47f7-a2e2-d83a41b76ae8" providerId="ADAL" clId="{C673F481-30D5-40C8-AD0E-A804034DAED1}" dt="2023-11-23T16:24:35.755" v="27126" actId="1076"/>
          <ac:picMkLst>
            <pc:docMk/>
            <pc:sldMk cId="540842933" sldId="299"/>
            <ac:picMk id="5" creationId="{0D8CFDA0-F507-7447-DD1F-5D774B8E7ED0}"/>
          </ac:picMkLst>
        </pc:picChg>
      </pc:sldChg>
      <pc:sldChg chg="addSp delSp modSp mod modNotesTx">
        <pc:chgData name="Ian Coles | TRICS" userId="e39e6a2d-cb02-47f7-a2e2-d83a41b76ae8" providerId="ADAL" clId="{C673F481-30D5-40C8-AD0E-A804034DAED1}" dt="2023-11-23T16:28:23.822" v="27180" actId="20577"/>
        <pc:sldMkLst>
          <pc:docMk/>
          <pc:sldMk cId="3555520492" sldId="300"/>
        </pc:sldMkLst>
        <pc:spChg chg="mod">
          <ac:chgData name="Ian Coles | TRICS" userId="e39e6a2d-cb02-47f7-a2e2-d83a41b76ae8" providerId="ADAL" clId="{C673F481-30D5-40C8-AD0E-A804034DAED1}" dt="2023-11-06T12:24:01.543" v="5369" actId="20577"/>
          <ac:spMkLst>
            <pc:docMk/>
            <pc:sldMk cId="3555520492" sldId="300"/>
            <ac:spMk id="3" creationId="{00000000-0000-0000-0000-000000000000}"/>
          </ac:spMkLst>
        </pc:spChg>
        <pc:picChg chg="del">
          <ac:chgData name="Ian Coles | TRICS" userId="e39e6a2d-cb02-47f7-a2e2-d83a41b76ae8" providerId="ADAL" clId="{C673F481-30D5-40C8-AD0E-A804034DAED1}" dt="2023-11-23T16:22:46.071" v="27103" actId="478"/>
          <ac:picMkLst>
            <pc:docMk/>
            <pc:sldMk cId="3555520492" sldId="300"/>
            <ac:picMk id="4" creationId="{24BE1DBF-8C93-4655-B42F-D8B3BEAE4311}"/>
          </ac:picMkLst>
        </pc:picChg>
        <pc:picChg chg="add mod">
          <ac:chgData name="Ian Coles | TRICS" userId="e39e6a2d-cb02-47f7-a2e2-d83a41b76ae8" providerId="ADAL" clId="{C673F481-30D5-40C8-AD0E-A804034DAED1}" dt="2023-11-23T16:25:02.913" v="27128" actId="1076"/>
          <ac:picMkLst>
            <pc:docMk/>
            <pc:sldMk cId="3555520492" sldId="300"/>
            <ac:picMk id="5" creationId="{E16722B7-F47C-8457-D4B3-E2EC5DE3B116}"/>
          </ac:picMkLst>
        </pc:picChg>
      </pc:sldChg>
      <pc:sldChg chg="del">
        <pc:chgData name="Ian Coles | TRICS" userId="e39e6a2d-cb02-47f7-a2e2-d83a41b76ae8" providerId="ADAL" clId="{C673F481-30D5-40C8-AD0E-A804034DAED1}" dt="2023-11-04T10:00:16.241" v="326" actId="47"/>
        <pc:sldMkLst>
          <pc:docMk/>
          <pc:sldMk cId="444198399" sldId="301"/>
        </pc:sldMkLst>
      </pc:sldChg>
      <pc:sldChg chg="addSp delSp modSp mod modNotesTx">
        <pc:chgData name="Ian Coles | TRICS" userId="e39e6a2d-cb02-47f7-a2e2-d83a41b76ae8" providerId="ADAL" clId="{C673F481-30D5-40C8-AD0E-A804034DAED1}" dt="2023-11-23T16:25:12.560" v="27130" actId="1076"/>
        <pc:sldMkLst>
          <pc:docMk/>
          <pc:sldMk cId="23403697" sldId="302"/>
        </pc:sldMkLst>
        <pc:spChg chg="mod">
          <ac:chgData name="Ian Coles | TRICS" userId="e39e6a2d-cb02-47f7-a2e2-d83a41b76ae8" providerId="ADAL" clId="{C673F481-30D5-40C8-AD0E-A804034DAED1}" dt="2023-11-06T11:55:08.085" v="1501" actId="20577"/>
          <ac:spMkLst>
            <pc:docMk/>
            <pc:sldMk cId="23403697" sldId="302"/>
            <ac:spMk id="3" creationId="{00000000-0000-0000-0000-000000000000}"/>
          </ac:spMkLst>
        </pc:spChg>
        <pc:picChg chg="del">
          <ac:chgData name="Ian Coles | TRICS" userId="e39e6a2d-cb02-47f7-a2e2-d83a41b76ae8" providerId="ADAL" clId="{C673F481-30D5-40C8-AD0E-A804034DAED1}" dt="2023-11-23T16:22:48.495" v="27104" actId="478"/>
          <ac:picMkLst>
            <pc:docMk/>
            <pc:sldMk cId="23403697" sldId="302"/>
            <ac:picMk id="4" creationId="{24BE1DBF-8C93-4655-B42F-D8B3BEAE4311}"/>
          </ac:picMkLst>
        </pc:picChg>
        <pc:picChg chg="add mod">
          <ac:chgData name="Ian Coles | TRICS" userId="e39e6a2d-cb02-47f7-a2e2-d83a41b76ae8" providerId="ADAL" clId="{C673F481-30D5-40C8-AD0E-A804034DAED1}" dt="2023-11-23T16:25:12.560" v="27130" actId="1076"/>
          <ac:picMkLst>
            <pc:docMk/>
            <pc:sldMk cId="23403697" sldId="302"/>
            <ac:picMk id="5" creationId="{E2A50575-9061-07C8-8005-009BD71DFB4F}"/>
          </ac:picMkLst>
        </pc:picChg>
      </pc:sldChg>
      <pc:sldChg chg="addSp delSp modSp mod modNotesTx">
        <pc:chgData name="Ian Coles | TRICS" userId="e39e6a2d-cb02-47f7-a2e2-d83a41b76ae8" providerId="ADAL" clId="{C673F481-30D5-40C8-AD0E-A804034DAED1}" dt="2023-11-23T16:25:26.521" v="27133" actId="1076"/>
        <pc:sldMkLst>
          <pc:docMk/>
          <pc:sldMk cId="3946408215" sldId="303"/>
        </pc:sldMkLst>
        <pc:spChg chg="mod">
          <ac:chgData name="Ian Coles | TRICS" userId="e39e6a2d-cb02-47f7-a2e2-d83a41b76ae8" providerId="ADAL" clId="{C673F481-30D5-40C8-AD0E-A804034DAED1}" dt="2023-11-04T10:03:56.987" v="454" actId="20577"/>
          <ac:spMkLst>
            <pc:docMk/>
            <pc:sldMk cId="3946408215" sldId="303"/>
            <ac:spMk id="3" creationId="{00000000-0000-0000-0000-000000000000}"/>
          </ac:spMkLst>
        </pc:spChg>
        <pc:picChg chg="del">
          <ac:chgData name="Ian Coles | TRICS" userId="e39e6a2d-cb02-47f7-a2e2-d83a41b76ae8" providerId="ADAL" clId="{C673F481-30D5-40C8-AD0E-A804034DAED1}" dt="2023-11-23T16:22:50.766" v="27105" actId="478"/>
          <ac:picMkLst>
            <pc:docMk/>
            <pc:sldMk cId="3946408215" sldId="303"/>
            <ac:picMk id="4" creationId="{24BE1DBF-8C93-4655-B42F-D8B3BEAE4311}"/>
          </ac:picMkLst>
        </pc:picChg>
        <pc:picChg chg="add mod">
          <ac:chgData name="Ian Coles | TRICS" userId="e39e6a2d-cb02-47f7-a2e2-d83a41b76ae8" providerId="ADAL" clId="{C673F481-30D5-40C8-AD0E-A804034DAED1}" dt="2023-11-23T16:25:26.521" v="27133" actId="1076"/>
          <ac:picMkLst>
            <pc:docMk/>
            <pc:sldMk cId="3946408215" sldId="303"/>
            <ac:picMk id="5" creationId="{74EA7264-0111-47E7-B44B-A8FB7AB9AEB5}"/>
          </ac:picMkLst>
        </pc:picChg>
      </pc:sldChg>
      <pc:sldChg chg="addSp delSp modSp mod modNotesTx">
        <pc:chgData name="Ian Coles | TRICS" userId="e39e6a2d-cb02-47f7-a2e2-d83a41b76ae8" providerId="ADAL" clId="{C673F481-30D5-40C8-AD0E-A804034DAED1}" dt="2023-11-23T16:25:39.627" v="27135" actId="1076"/>
        <pc:sldMkLst>
          <pc:docMk/>
          <pc:sldMk cId="2395916520" sldId="304"/>
        </pc:sldMkLst>
        <pc:picChg chg="del">
          <ac:chgData name="Ian Coles | TRICS" userId="e39e6a2d-cb02-47f7-a2e2-d83a41b76ae8" providerId="ADAL" clId="{C673F481-30D5-40C8-AD0E-A804034DAED1}" dt="2023-11-23T16:22:53.215" v="27106" actId="478"/>
          <ac:picMkLst>
            <pc:docMk/>
            <pc:sldMk cId="2395916520" sldId="304"/>
            <ac:picMk id="4" creationId="{24BE1DBF-8C93-4655-B42F-D8B3BEAE4311}"/>
          </ac:picMkLst>
        </pc:picChg>
        <pc:picChg chg="add mod">
          <ac:chgData name="Ian Coles | TRICS" userId="e39e6a2d-cb02-47f7-a2e2-d83a41b76ae8" providerId="ADAL" clId="{C673F481-30D5-40C8-AD0E-A804034DAED1}" dt="2023-11-23T16:25:39.627" v="27135" actId="1076"/>
          <ac:picMkLst>
            <pc:docMk/>
            <pc:sldMk cId="2395916520" sldId="304"/>
            <ac:picMk id="5" creationId="{76E4E716-3C6E-D97A-81FD-153ED447B1EC}"/>
          </ac:picMkLst>
        </pc:picChg>
      </pc:sldChg>
      <pc:sldChg chg="addSp delSp modSp mod modNotesTx">
        <pc:chgData name="Ian Coles | TRICS" userId="e39e6a2d-cb02-47f7-a2e2-d83a41b76ae8" providerId="ADAL" clId="{C673F481-30D5-40C8-AD0E-A804034DAED1}" dt="2023-11-23T16:25:49.104" v="27137" actId="1076"/>
        <pc:sldMkLst>
          <pc:docMk/>
          <pc:sldMk cId="1860321477" sldId="305"/>
        </pc:sldMkLst>
        <pc:picChg chg="del">
          <ac:chgData name="Ian Coles | TRICS" userId="e39e6a2d-cb02-47f7-a2e2-d83a41b76ae8" providerId="ADAL" clId="{C673F481-30D5-40C8-AD0E-A804034DAED1}" dt="2023-11-23T16:22:56.298" v="27107" actId="478"/>
          <ac:picMkLst>
            <pc:docMk/>
            <pc:sldMk cId="1860321477" sldId="305"/>
            <ac:picMk id="4" creationId="{24BE1DBF-8C93-4655-B42F-D8B3BEAE4311}"/>
          </ac:picMkLst>
        </pc:picChg>
        <pc:picChg chg="add mod">
          <ac:chgData name="Ian Coles | TRICS" userId="e39e6a2d-cb02-47f7-a2e2-d83a41b76ae8" providerId="ADAL" clId="{C673F481-30D5-40C8-AD0E-A804034DAED1}" dt="2023-11-23T16:25:49.104" v="27137" actId="1076"/>
          <ac:picMkLst>
            <pc:docMk/>
            <pc:sldMk cId="1860321477" sldId="305"/>
            <ac:picMk id="5" creationId="{C18D9FF3-162F-2329-9CB9-9391D1A34EA4}"/>
          </ac:picMkLst>
        </pc:picChg>
      </pc:sldChg>
      <pc:sldChg chg="addSp delSp modSp mod modNotesTx">
        <pc:chgData name="Ian Coles | TRICS" userId="e39e6a2d-cb02-47f7-a2e2-d83a41b76ae8" providerId="ADAL" clId="{C673F481-30D5-40C8-AD0E-A804034DAED1}" dt="2023-11-23T16:26:20.490" v="27143" actId="1076"/>
        <pc:sldMkLst>
          <pc:docMk/>
          <pc:sldMk cId="3685468982" sldId="306"/>
        </pc:sldMkLst>
        <pc:picChg chg="del">
          <ac:chgData name="Ian Coles | TRICS" userId="e39e6a2d-cb02-47f7-a2e2-d83a41b76ae8" providerId="ADAL" clId="{C673F481-30D5-40C8-AD0E-A804034DAED1}" dt="2023-11-23T16:23:04.195" v="27110" actId="478"/>
          <ac:picMkLst>
            <pc:docMk/>
            <pc:sldMk cId="3685468982" sldId="306"/>
            <ac:picMk id="4" creationId="{24BE1DBF-8C93-4655-B42F-D8B3BEAE4311}"/>
          </ac:picMkLst>
        </pc:picChg>
        <pc:picChg chg="add mod">
          <ac:chgData name="Ian Coles | TRICS" userId="e39e6a2d-cb02-47f7-a2e2-d83a41b76ae8" providerId="ADAL" clId="{C673F481-30D5-40C8-AD0E-A804034DAED1}" dt="2023-11-23T16:26:20.490" v="27143" actId="1076"/>
          <ac:picMkLst>
            <pc:docMk/>
            <pc:sldMk cId="3685468982" sldId="306"/>
            <ac:picMk id="5" creationId="{99C6FEE2-453C-1ABC-1D1E-3B00CB19956C}"/>
          </ac:picMkLst>
        </pc:picChg>
      </pc:sldChg>
      <pc:sldChg chg="addSp delSp modSp mod modNotesTx">
        <pc:chgData name="Ian Coles | TRICS" userId="e39e6a2d-cb02-47f7-a2e2-d83a41b76ae8" providerId="ADAL" clId="{C673F481-30D5-40C8-AD0E-A804034DAED1}" dt="2023-11-23T16:26:30.992" v="27145" actId="1076"/>
        <pc:sldMkLst>
          <pc:docMk/>
          <pc:sldMk cId="2830394037" sldId="307"/>
        </pc:sldMkLst>
        <pc:spChg chg="mod">
          <ac:chgData name="Ian Coles | TRICS" userId="e39e6a2d-cb02-47f7-a2e2-d83a41b76ae8" providerId="ADAL" clId="{C673F481-30D5-40C8-AD0E-A804034DAED1}" dt="2023-11-04T10:07:40.344" v="476" actId="20577"/>
          <ac:spMkLst>
            <pc:docMk/>
            <pc:sldMk cId="2830394037" sldId="307"/>
            <ac:spMk id="3" creationId="{00000000-0000-0000-0000-000000000000}"/>
          </ac:spMkLst>
        </pc:spChg>
        <pc:picChg chg="del">
          <ac:chgData name="Ian Coles | TRICS" userId="e39e6a2d-cb02-47f7-a2e2-d83a41b76ae8" providerId="ADAL" clId="{C673F481-30D5-40C8-AD0E-A804034DAED1}" dt="2023-11-23T16:23:06.648" v="27111" actId="478"/>
          <ac:picMkLst>
            <pc:docMk/>
            <pc:sldMk cId="2830394037" sldId="307"/>
            <ac:picMk id="4" creationId="{24BE1DBF-8C93-4655-B42F-D8B3BEAE4311}"/>
          </ac:picMkLst>
        </pc:picChg>
        <pc:picChg chg="add mod">
          <ac:chgData name="Ian Coles | TRICS" userId="e39e6a2d-cb02-47f7-a2e2-d83a41b76ae8" providerId="ADAL" clId="{C673F481-30D5-40C8-AD0E-A804034DAED1}" dt="2023-11-23T16:26:30.992" v="27145" actId="1076"/>
          <ac:picMkLst>
            <pc:docMk/>
            <pc:sldMk cId="2830394037" sldId="307"/>
            <ac:picMk id="5" creationId="{95FA10A0-C045-9EEE-BBF4-059893BD41E4}"/>
          </ac:picMkLst>
        </pc:picChg>
      </pc:sldChg>
      <pc:sldChg chg="addSp delSp modSp mod modNotesTx">
        <pc:chgData name="Ian Coles | TRICS" userId="e39e6a2d-cb02-47f7-a2e2-d83a41b76ae8" providerId="ADAL" clId="{C673F481-30D5-40C8-AD0E-A804034DAED1}" dt="2023-11-23T16:26:39.808" v="27147" actId="1076"/>
        <pc:sldMkLst>
          <pc:docMk/>
          <pc:sldMk cId="862392479" sldId="308"/>
        </pc:sldMkLst>
        <pc:spChg chg="mod">
          <ac:chgData name="Ian Coles | TRICS" userId="e39e6a2d-cb02-47f7-a2e2-d83a41b76ae8" providerId="ADAL" clId="{C673F481-30D5-40C8-AD0E-A804034DAED1}" dt="2023-11-06T11:58:59.537" v="1560" actId="14100"/>
          <ac:spMkLst>
            <pc:docMk/>
            <pc:sldMk cId="862392479" sldId="308"/>
            <ac:spMk id="3" creationId="{00000000-0000-0000-0000-000000000000}"/>
          </ac:spMkLst>
        </pc:spChg>
        <pc:picChg chg="del">
          <ac:chgData name="Ian Coles | TRICS" userId="e39e6a2d-cb02-47f7-a2e2-d83a41b76ae8" providerId="ADAL" clId="{C673F481-30D5-40C8-AD0E-A804034DAED1}" dt="2023-11-23T16:23:09.579" v="27112" actId="478"/>
          <ac:picMkLst>
            <pc:docMk/>
            <pc:sldMk cId="862392479" sldId="308"/>
            <ac:picMk id="4" creationId="{24BE1DBF-8C93-4655-B42F-D8B3BEAE4311}"/>
          </ac:picMkLst>
        </pc:picChg>
        <pc:picChg chg="add mod">
          <ac:chgData name="Ian Coles | TRICS" userId="e39e6a2d-cb02-47f7-a2e2-d83a41b76ae8" providerId="ADAL" clId="{C673F481-30D5-40C8-AD0E-A804034DAED1}" dt="2023-11-23T16:26:39.808" v="27147" actId="1076"/>
          <ac:picMkLst>
            <pc:docMk/>
            <pc:sldMk cId="862392479" sldId="308"/>
            <ac:picMk id="5" creationId="{B261AE5B-1390-5198-6B0D-92A075D4DA75}"/>
          </ac:picMkLst>
        </pc:picChg>
      </pc:sldChg>
      <pc:sldChg chg="addSp delSp modSp mod modNotesTx">
        <pc:chgData name="Ian Coles | TRICS" userId="e39e6a2d-cb02-47f7-a2e2-d83a41b76ae8" providerId="ADAL" clId="{C673F481-30D5-40C8-AD0E-A804034DAED1}" dt="2023-11-23T16:26:49.777" v="27149" actId="1076"/>
        <pc:sldMkLst>
          <pc:docMk/>
          <pc:sldMk cId="1722640155" sldId="309"/>
        </pc:sldMkLst>
        <pc:picChg chg="del">
          <ac:chgData name="Ian Coles | TRICS" userId="e39e6a2d-cb02-47f7-a2e2-d83a41b76ae8" providerId="ADAL" clId="{C673F481-30D5-40C8-AD0E-A804034DAED1}" dt="2023-11-23T16:23:11.511" v="27113" actId="478"/>
          <ac:picMkLst>
            <pc:docMk/>
            <pc:sldMk cId="1722640155" sldId="309"/>
            <ac:picMk id="4" creationId="{24BE1DBF-8C93-4655-B42F-D8B3BEAE4311}"/>
          </ac:picMkLst>
        </pc:picChg>
        <pc:picChg chg="add mod">
          <ac:chgData name="Ian Coles | TRICS" userId="e39e6a2d-cb02-47f7-a2e2-d83a41b76ae8" providerId="ADAL" clId="{C673F481-30D5-40C8-AD0E-A804034DAED1}" dt="2023-11-23T16:26:49.777" v="27149" actId="1076"/>
          <ac:picMkLst>
            <pc:docMk/>
            <pc:sldMk cId="1722640155" sldId="309"/>
            <ac:picMk id="5" creationId="{979D4775-BA70-2A09-0A81-FD28A3A2C2E0}"/>
          </ac:picMkLst>
        </pc:picChg>
      </pc:sldChg>
      <pc:sldChg chg="addSp delSp modSp mod modNotesTx">
        <pc:chgData name="Ian Coles | TRICS" userId="e39e6a2d-cb02-47f7-a2e2-d83a41b76ae8" providerId="ADAL" clId="{C673F481-30D5-40C8-AD0E-A804034DAED1}" dt="2023-11-23T16:27:03.728" v="27151" actId="1076"/>
        <pc:sldMkLst>
          <pc:docMk/>
          <pc:sldMk cId="3416555280" sldId="310"/>
        </pc:sldMkLst>
        <pc:spChg chg="mod">
          <ac:chgData name="Ian Coles | TRICS" userId="e39e6a2d-cb02-47f7-a2e2-d83a41b76ae8" providerId="ADAL" clId="{C673F481-30D5-40C8-AD0E-A804034DAED1}" dt="2023-11-06T11:58:37.451" v="1559" actId="20577"/>
          <ac:spMkLst>
            <pc:docMk/>
            <pc:sldMk cId="3416555280" sldId="310"/>
            <ac:spMk id="3" creationId="{00000000-0000-0000-0000-000000000000}"/>
          </ac:spMkLst>
        </pc:spChg>
        <pc:picChg chg="del">
          <ac:chgData name="Ian Coles | TRICS" userId="e39e6a2d-cb02-47f7-a2e2-d83a41b76ae8" providerId="ADAL" clId="{C673F481-30D5-40C8-AD0E-A804034DAED1}" dt="2023-11-23T16:23:13.480" v="27114" actId="478"/>
          <ac:picMkLst>
            <pc:docMk/>
            <pc:sldMk cId="3416555280" sldId="310"/>
            <ac:picMk id="4" creationId="{24BE1DBF-8C93-4655-B42F-D8B3BEAE4311}"/>
          </ac:picMkLst>
        </pc:picChg>
        <pc:picChg chg="add mod">
          <ac:chgData name="Ian Coles | TRICS" userId="e39e6a2d-cb02-47f7-a2e2-d83a41b76ae8" providerId="ADAL" clId="{C673F481-30D5-40C8-AD0E-A804034DAED1}" dt="2023-11-23T16:27:03.728" v="27151" actId="1076"/>
          <ac:picMkLst>
            <pc:docMk/>
            <pc:sldMk cId="3416555280" sldId="310"/>
            <ac:picMk id="5" creationId="{D48E141D-4469-D74A-92BF-31DB5A8A39D9}"/>
          </ac:picMkLst>
        </pc:picChg>
      </pc:sldChg>
      <pc:sldChg chg="addSp delSp modSp mod modNotesTx">
        <pc:chgData name="Ian Coles | TRICS" userId="e39e6a2d-cb02-47f7-a2e2-d83a41b76ae8" providerId="ADAL" clId="{C673F481-30D5-40C8-AD0E-A804034DAED1}" dt="2023-11-23T16:29:42.482" v="27224" actId="20577"/>
        <pc:sldMkLst>
          <pc:docMk/>
          <pc:sldMk cId="918342255" sldId="311"/>
        </pc:sldMkLst>
        <pc:spChg chg="mod">
          <ac:chgData name="Ian Coles | TRICS" userId="e39e6a2d-cb02-47f7-a2e2-d83a41b76ae8" providerId="ADAL" clId="{C673F481-30D5-40C8-AD0E-A804034DAED1}" dt="2023-11-06T11:59:39.476" v="1562" actId="20577"/>
          <ac:spMkLst>
            <pc:docMk/>
            <pc:sldMk cId="918342255" sldId="311"/>
            <ac:spMk id="3" creationId="{00000000-0000-0000-0000-000000000000}"/>
          </ac:spMkLst>
        </pc:spChg>
        <pc:picChg chg="del">
          <ac:chgData name="Ian Coles | TRICS" userId="e39e6a2d-cb02-47f7-a2e2-d83a41b76ae8" providerId="ADAL" clId="{C673F481-30D5-40C8-AD0E-A804034DAED1}" dt="2023-11-23T16:23:15.296" v="27115" actId="478"/>
          <ac:picMkLst>
            <pc:docMk/>
            <pc:sldMk cId="918342255" sldId="311"/>
            <ac:picMk id="4" creationId="{24BE1DBF-8C93-4655-B42F-D8B3BEAE4311}"/>
          </ac:picMkLst>
        </pc:picChg>
        <pc:picChg chg="add mod">
          <ac:chgData name="Ian Coles | TRICS" userId="e39e6a2d-cb02-47f7-a2e2-d83a41b76ae8" providerId="ADAL" clId="{C673F481-30D5-40C8-AD0E-A804034DAED1}" dt="2023-11-23T16:27:11.825" v="27153" actId="1076"/>
          <ac:picMkLst>
            <pc:docMk/>
            <pc:sldMk cId="918342255" sldId="311"/>
            <ac:picMk id="5" creationId="{F4B4F136-CBD7-C767-58BC-6768F94495B1}"/>
          </ac:picMkLst>
        </pc:picChg>
      </pc:sldChg>
      <pc:sldChg chg="addSp delSp modSp mod modNotesTx">
        <pc:chgData name="Ian Coles | TRICS" userId="e39e6a2d-cb02-47f7-a2e2-d83a41b76ae8" providerId="ADAL" clId="{C673F481-30D5-40C8-AD0E-A804034DAED1}" dt="2023-11-23T16:25:56.450" v="27139" actId="1076"/>
        <pc:sldMkLst>
          <pc:docMk/>
          <pc:sldMk cId="182267061" sldId="312"/>
        </pc:sldMkLst>
        <pc:picChg chg="add mod">
          <ac:chgData name="Ian Coles | TRICS" userId="e39e6a2d-cb02-47f7-a2e2-d83a41b76ae8" providerId="ADAL" clId="{C673F481-30D5-40C8-AD0E-A804034DAED1}" dt="2023-11-23T16:25:56.450" v="27139" actId="1076"/>
          <ac:picMkLst>
            <pc:docMk/>
            <pc:sldMk cId="182267061" sldId="312"/>
            <ac:picMk id="3" creationId="{9FF41F86-0E8C-D7B3-26C1-101EFFA602D8}"/>
          </ac:picMkLst>
        </pc:picChg>
        <pc:picChg chg="del">
          <ac:chgData name="Ian Coles | TRICS" userId="e39e6a2d-cb02-47f7-a2e2-d83a41b76ae8" providerId="ADAL" clId="{C673F481-30D5-40C8-AD0E-A804034DAED1}" dt="2023-11-23T16:22:58.648" v="27108" actId="478"/>
          <ac:picMkLst>
            <pc:docMk/>
            <pc:sldMk cId="182267061" sldId="312"/>
            <ac:picMk id="6" creationId="{352656AA-2298-AA8D-7A31-8ED3EDE6035A}"/>
          </ac:picMkLst>
        </pc:picChg>
      </pc:sldChg>
      <pc:sldChg chg="addSp delSp modSp mod modNotesTx">
        <pc:chgData name="Ian Coles | TRICS" userId="e39e6a2d-cb02-47f7-a2e2-d83a41b76ae8" providerId="ADAL" clId="{C673F481-30D5-40C8-AD0E-A804034DAED1}" dt="2023-11-23T16:26:06.890" v="27141" actId="1076"/>
        <pc:sldMkLst>
          <pc:docMk/>
          <pc:sldMk cId="2202742125" sldId="313"/>
        </pc:sldMkLst>
        <pc:picChg chg="add mod">
          <ac:chgData name="Ian Coles | TRICS" userId="e39e6a2d-cb02-47f7-a2e2-d83a41b76ae8" providerId="ADAL" clId="{C673F481-30D5-40C8-AD0E-A804034DAED1}" dt="2023-11-23T16:26:06.890" v="27141" actId="1076"/>
          <ac:picMkLst>
            <pc:docMk/>
            <pc:sldMk cId="2202742125" sldId="313"/>
            <ac:picMk id="4" creationId="{7822B506-3E98-AB24-EB7B-505E3C56A312}"/>
          </ac:picMkLst>
        </pc:picChg>
        <pc:picChg chg="del">
          <ac:chgData name="Ian Coles | TRICS" userId="e39e6a2d-cb02-47f7-a2e2-d83a41b76ae8" providerId="ADAL" clId="{C673F481-30D5-40C8-AD0E-A804034DAED1}" dt="2023-11-23T16:23:00.959" v="27109" actId="478"/>
          <ac:picMkLst>
            <pc:docMk/>
            <pc:sldMk cId="2202742125" sldId="313"/>
            <ac:picMk id="8" creationId="{6C00F4D7-D568-D5FD-C789-FFB31E8E35AC}"/>
          </ac:picMkLst>
        </pc:picChg>
      </pc:sldChg>
      <pc:sldChg chg="addSp delSp modSp new mod modNotesTx">
        <pc:chgData name="Ian Coles | TRICS" userId="e39e6a2d-cb02-47f7-a2e2-d83a41b76ae8" providerId="ADAL" clId="{C673F481-30D5-40C8-AD0E-A804034DAED1}" dt="2023-11-23T16:27:20.881" v="27155" actId="1076"/>
        <pc:sldMkLst>
          <pc:docMk/>
          <pc:sldMk cId="218960894" sldId="314"/>
        </pc:sldMkLst>
        <pc:spChg chg="mod">
          <ac:chgData name="Ian Coles | TRICS" userId="e39e6a2d-cb02-47f7-a2e2-d83a41b76ae8" providerId="ADAL" clId="{C673F481-30D5-40C8-AD0E-A804034DAED1}" dt="2023-11-04T10:11:21.390" v="634" actId="20577"/>
          <ac:spMkLst>
            <pc:docMk/>
            <pc:sldMk cId="218960894" sldId="314"/>
            <ac:spMk id="2" creationId="{0E523F0D-6357-835C-E118-4485BEE87B5C}"/>
          </ac:spMkLst>
        </pc:spChg>
        <pc:spChg chg="mod">
          <ac:chgData name="Ian Coles | TRICS" userId="e39e6a2d-cb02-47f7-a2e2-d83a41b76ae8" providerId="ADAL" clId="{C673F481-30D5-40C8-AD0E-A804034DAED1}" dt="2023-11-06T12:00:02.205" v="1568" actId="27636"/>
          <ac:spMkLst>
            <pc:docMk/>
            <pc:sldMk cId="218960894" sldId="314"/>
            <ac:spMk id="3" creationId="{1083DF57-ACB0-148C-83C3-53988CA0B012}"/>
          </ac:spMkLst>
        </pc:spChg>
        <pc:picChg chg="add del mod">
          <ac:chgData name="Ian Coles | TRICS" userId="e39e6a2d-cb02-47f7-a2e2-d83a41b76ae8" providerId="ADAL" clId="{C673F481-30D5-40C8-AD0E-A804034DAED1}" dt="2023-11-23T16:23:17.276" v="27116" actId="478"/>
          <ac:picMkLst>
            <pc:docMk/>
            <pc:sldMk cId="218960894" sldId="314"/>
            <ac:picMk id="4" creationId="{974F94FE-5946-5308-2B8B-33422A7464D3}"/>
          </ac:picMkLst>
        </pc:picChg>
        <pc:picChg chg="add mod">
          <ac:chgData name="Ian Coles | TRICS" userId="e39e6a2d-cb02-47f7-a2e2-d83a41b76ae8" providerId="ADAL" clId="{C673F481-30D5-40C8-AD0E-A804034DAED1}" dt="2023-11-04T10:39:34.733" v="754" actId="14100"/>
          <ac:picMkLst>
            <pc:docMk/>
            <pc:sldMk cId="218960894" sldId="314"/>
            <ac:picMk id="5" creationId="{5B467951-CDD9-2799-DAD4-5A8915A3B37E}"/>
          </ac:picMkLst>
        </pc:picChg>
        <pc:picChg chg="add mod">
          <ac:chgData name="Ian Coles | TRICS" userId="e39e6a2d-cb02-47f7-a2e2-d83a41b76ae8" providerId="ADAL" clId="{C673F481-30D5-40C8-AD0E-A804034DAED1}" dt="2023-11-23T16:27:20.881" v="27155" actId="1076"/>
          <ac:picMkLst>
            <pc:docMk/>
            <pc:sldMk cId="218960894" sldId="314"/>
            <ac:picMk id="6" creationId="{197817DD-F1E7-1C0E-6FE9-DAFC906B966F}"/>
          </ac:picMkLst>
        </pc:picChg>
      </pc:sldChg>
      <pc:sldChg chg="del">
        <pc:chgData name="Ian Coles | TRICS" userId="e39e6a2d-cb02-47f7-a2e2-d83a41b76ae8" providerId="ADAL" clId="{C673F481-30D5-40C8-AD0E-A804034DAED1}" dt="2023-11-04T09:56:08.597" v="129" actId="47"/>
        <pc:sldMkLst>
          <pc:docMk/>
          <pc:sldMk cId="3501105889" sldId="317"/>
        </pc:sldMkLst>
      </pc:sldChg>
    </pc:docChg>
  </pc:docChgLst>
  <pc:docChgLst>
    <pc:chgData name="Ian Coles | TRICS" userId="e39e6a2d-cb02-47f7-a2e2-d83a41b76ae8" providerId="ADAL" clId="{C4CF8633-F721-4F89-A792-34BE426B81F0}"/>
    <pc:docChg chg="custSel addSld delSld modSld">
      <pc:chgData name="Ian Coles | TRICS" userId="e39e6a2d-cb02-47f7-a2e2-d83a41b76ae8" providerId="ADAL" clId="{C4CF8633-F721-4F89-A792-34BE426B81F0}" dt="2023-06-01T09:01:53.647" v="1347" actId="20577"/>
      <pc:docMkLst>
        <pc:docMk/>
      </pc:docMkLst>
      <pc:sldChg chg="modNotesTx">
        <pc:chgData name="Ian Coles | TRICS" userId="e39e6a2d-cb02-47f7-a2e2-d83a41b76ae8" providerId="ADAL" clId="{C4CF8633-F721-4F89-A792-34BE426B81F0}" dt="2023-02-27T09:38:08.231" v="3" actId="20577"/>
        <pc:sldMkLst>
          <pc:docMk/>
          <pc:sldMk cId="3210456245" sldId="276"/>
        </pc:sldMkLst>
      </pc:sldChg>
      <pc:sldChg chg="modNotesTx">
        <pc:chgData name="Ian Coles | TRICS" userId="e39e6a2d-cb02-47f7-a2e2-d83a41b76ae8" providerId="ADAL" clId="{C4CF8633-F721-4F89-A792-34BE426B81F0}" dt="2023-02-27T09:37:58.294" v="2" actId="6549"/>
        <pc:sldMkLst>
          <pc:docMk/>
          <pc:sldMk cId="2891783265" sldId="286"/>
        </pc:sldMkLst>
      </pc:sldChg>
      <pc:sldChg chg="modSp mod">
        <pc:chgData name="Ian Coles | TRICS" userId="e39e6a2d-cb02-47f7-a2e2-d83a41b76ae8" providerId="ADAL" clId="{C4CF8633-F721-4F89-A792-34BE426B81F0}" dt="2023-06-01T09:01:22.671" v="1317" actId="20577"/>
        <pc:sldMkLst>
          <pc:docMk/>
          <pc:sldMk cId="277539057" sldId="293"/>
        </pc:sldMkLst>
        <pc:spChg chg="mod">
          <ac:chgData name="Ian Coles | TRICS" userId="e39e6a2d-cb02-47f7-a2e2-d83a41b76ae8" providerId="ADAL" clId="{C4CF8633-F721-4F89-A792-34BE426B81F0}" dt="2023-04-28T14:27:55.793" v="1304" actId="20577"/>
          <ac:spMkLst>
            <pc:docMk/>
            <pc:sldMk cId="277539057" sldId="293"/>
            <ac:spMk id="2" creationId="{00000000-0000-0000-0000-000000000000}"/>
          </ac:spMkLst>
        </pc:spChg>
        <pc:spChg chg="mod">
          <ac:chgData name="Ian Coles | TRICS" userId="e39e6a2d-cb02-47f7-a2e2-d83a41b76ae8" providerId="ADAL" clId="{C4CF8633-F721-4F89-A792-34BE426B81F0}" dt="2023-06-01T09:01:22.671" v="1317" actId="20577"/>
          <ac:spMkLst>
            <pc:docMk/>
            <pc:sldMk cId="277539057" sldId="293"/>
            <ac:spMk id="3" creationId="{00000000-0000-0000-0000-000000000000}"/>
          </ac:spMkLst>
        </pc:spChg>
      </pc:sldChg>
      <pc:sldChg chg="modSp mod">
        <pc:chgData name="Ian Coles | TRICS" userId="e39e6a2d-cb02-47f7-a2e2-d83a41b76ae8" providerId="ADAL" clId="{C4CF8633-F721-4F89-A792-34BE426B81F0}" dt="2023-02-27T09:37:13.315" v="1" actId="20577"/>
        <pc:sldMkLst>
          <pc:docMk/>
          <pc:sldMk cId="3893778200" sldId="298"/>
        </pc:sldMkLst>
        <pc:spChg chg="mod">
          <ac:chgData name="Ian Coles | TRICS" userId="e39e6a2d-cb02-47f7-a2e2-d83a41b76ae8" providerId="ADAL" clId="{C4CF8633-F721-4F89-A792-34BE426B81F0}" dt="2023-02-27T09:37:13.315" v="1" actId="20577"/>
          <ac:spMkLst>
            <pc:docMk/>
            <pc:sldMk cId="3893778200" sldId="298"/>
            <ac:spMk id="3" creationId="{00000000-0000-0000-0000-000000000000}"/>
          </ac:spMkLst>
        </pc:spChg>
      </pc:sldChg>
      <pc:sldChg chg="addSp delSp modSp new mod">
        <pc:chgData name="Ian Coles | TRICS" userId="e39e6a2d-cb02-47f7-a2e2-d83a41b76ae8" providerId="ADAL" clId="{C4CF8633-F721-4F89-A792-34BE426B81F0}" dt="2023-02-27T09:47:25.327" v="126" actId="1076"/>
        <pc:sldMkLst>
          <pc:docMk/>
          <pc:sldMk cId="3063883131" sldId="314"/>
        </pc:sldMkLst>
        <pc:spChg chg="mod">
          <ac:chgData name="Ian Coles | TRICS" userId="e39e6a2d-cb02-47f7-a2e2-d83a41b76ae8" providerId="ADAL" clId="{C4CF8633-F721-4F89-A792-34BE426B81F0}" dt="2023-02-27T09:45:09.922" v="118" actId="20577"/>
          <ac:spMkLst>
            <pc:docMk/>
            <pc:sldMk cId="3063883131" sldId="314"/>
            <ac:spMk id="2" creationId="{82C88F17-96D7-D3E9-0541-38B7055F788D}"/>
          </ac:spMkLst>
        </pc:spChg>
        <pc:spChg chg="del mod">
          <ac:chgData name="Ian Coles | TRICS" userId="e39e6a2d-cb02-47f7-a2e2-d83a41b76ae8" providerId="ADAL" clId="{C4CF8633-F721-4F89-A792-34BE426B81F0}" dt="2023-02-27T09:46:34.917" v="120" actId="478"/>
          <ac:spMkLst>
            <pc:docMk/>
            <pc:sldMk cId="3063883131" sldId="314"/>
            <ac:spMk id="3" creationId="{1DAAAEE5-691C-33C7-3B6C-5D624C124536}"/>
          </ac:spMkLst>
        </pc:spChg>
        <pc:picChg chg="add mod">
          <ac:chgData name="Ian Coles | TRICS" userId="e39e6a2d-cb02-47f7-a2e2-d83a41b76ae8" providerId="ADAL" clId="{C4CF8633-F721-4F89-A792-34BE426B81F0}" dt="2023-02-27T09:43:49.951" v="7" actId="1076"/>
          <ac:picMkLst>
            <pc:docMk/>
            <pc:sldMk cId="3063883131" sldId="314"/>
            <ac:picMk id="4" creationId="{9C2096FC-4817-F0C5-88BF-E8388A68823C}"/>
          </ac:picMkLst>
        </pc:picChg>
        <pc:picChg chg="add mod">
          <ac:chgData name="Ian Coles | TRICS" userId="e39e6a2d-cb02-47f7-a2e2-d83a41b76ae8" providerId="ADAL" clId="{C4CF8633-F721-4F89-A792-34BE426B81F0}" dt="2023-02-27T09:47:25.327" v="126" actId="1076"/>
          <ac:picMkLst>
            <pc:docMk/>
            <pc:sldMk cId="3063883131" sldId="314"/>
            <ac:picMk id="6" creationId="{222785D7-EDE1-7428-AA5C-5A8C7CF410CE}"/>
          </ac:picMkLst>
        </pc:picChg>
      </pc:sldChg>
      <pc:sldChg chg="new del">
        <pc:chgData name="Ian Coles | TRICS" userId="e39e6a2d-cb02-47f7-a2e2-d83a41b76ae8" providerId="ADAL" clId="{C4CF8633-F721-4F89-A792-34BE426B81F0}" dt="2023-02-27T11:55:46.341" v="129" actId="47"/>
        <pc:sldMkLst>
          <pc:docMk/>
          <pc:sldMk cId="1593632857" sldId="315"/>
        </pc:sldMkLst>
      </pc:sldChg>
      <pc:sldChg chg="modSp add mod">
        <pc:chgData name="Ian Coles | TRICS" userId="e39e6a2d-cb02-47f7-a2e2-d83a41b76ae8" providerId="ADAL" clId="{C4CF8633-F721-4F89-A792-34BE426B81F0}" dt="2023-06-01T09:01:53.647" v="1347" actId="20577"/>
        <pc:sldMkLst>
          <pc:docMk/>
          <pc:sldMk cId="2063034663" sldId="316"/>
        </pc:sldMkLst>
        <pc:spChg chg="mod">
          <ac:chgData name="Ian Coles | TRICS" userId="e39e6a2d-cb02-47f7-a2e2-d83a41b76ae8" providerId="ADAL" clId="{C4CF8633-F721-4F89-A792-34BE426B81F0}" dt="2023-06-01T09:01:53.647" v="1347" actId="20577"/>
          <ac:spMkLst>
            <pc:docMk/>
            <pc:sldMk cId="2063034663" sldId="316"/>
            <ac:spMk id="3" creationId="{00000000-0000-0000-0000-000000000000}"/>
          </ac:spMkLst>
        </pc:spChg>
      </pc:sldChg>
      <pc:sldChg chg="addSp delSp modSp new mod">
        <pc:chgData name="Ian Coles | TRICS" userId="e39e6a2d-cb02-47f7-a2e2-d83a41b76ae8" providerId="ADAL" clId="{C4CF8633-F721-4F89-A792-34BE426B81F0}" dt="2023-02-27T12:09:00.495" v="1302" actId="1076"/>
        <pc:sldMkLst>
          <pc:docMk/>
          <pc:sldMk cId="3501105889" sldId="317"/>
        </pc:sldMkLst>
        <pc:spChg chg="mod">
          <ac:chgData name="Ian Coles | TRICS" userId="e39e6a2d-cb02-47f7-a2e2-d83a41b76ae8" providerId="ADAL" clId="{C4CF8633-F721-4F89-A792-34BE426B81F0}" dt="2023-02-27T12:04:50.439" v="1289" actId="20577"/>
          <ac:spMkLst>
            <pc:docMk/>
            <pc:sldMk cId="3501105889" sldId="317"/>
            <ac:spMk id="2" creationId="{1E7173D7-4553-66B0-357D-8ABC66D69F6C}"/>
          </ac:spMkLst>
        </pc:spChg>
        <pc:spChg chg="del mod">
          <ac:chgData name="Ian Coles | TRICS" userId="e39e6a2d-cb02-47f7-a2e2-d83a41b76ae8" providerId="ADAL" clId="{C4CF8633-F721-4F89-A792-34BE426B81F0}" dt="2023-02-27T12:03:43.110" v="1194" actId="478"/>
          <ac:spMkLst>
            <pc:docMk/>
            <pc:sldMk cId="3501105889" sldId="317"/>
            <ac:spMk id="3" creationId="{FB2A56CA-0644-46D9-FCA8-D876DF6F593D}"/>
          </ac:spMkLst>
        </pc:spChg>
        <pc:picChg chg="add mod">
          <ac:chgData name="Ian Coles | TRICS" userId="e39e6a2d-cb02-47f7-a2e2-d83a41b76ae8" providerId="ADAL" clId="{C4CF8633-F721-4F89-A792-34BE426B81F0}" dt="2023-02-27T12:00:46.816" v="1192" actId="1076"/>
          <ac:picMkLst>
            <pc:docMk/>
            <pc:sldMk cId="3501105889" sldId="317"/>
            <ac:picMk id="4" creationId="{DDA8047C-AFBE-6012-BC6B-50363AF33BC9}"/>
          </ac:picMkLst>
        </pc:picChg>
        <pc:picChg chg="add mod">
          <ac:chgData name="Ian Coles | TRICS" userId="e39e6a2d-cb02-47f7-a2e2-d83a41b76ae8" providerId="ADAL" clId="{C4CF8633-F721-4F89-A792-34BE426B81F0}" dt="2023-02-27T12:08:51.871" v="1301" actId="1076"/>
          <ac:picMkLst>
            <pc:docMk/>
            <pc:sldMk cId="3501105889" sldId="317"/>
            <ac:picMk id="6" creationId="{850C9A49-57A2-D29A-D568-8294FF91A423}"/>
          </ac:picMkLst>
        </pc:picChg>
        <pc:picChg chg="add mod">
          <ac:chgData name="Ian Coles | TRICS" userId="e39e6a2d-cb02-47f7-a2e2-d83a41b76ae8" providerId="ADAL" clId="{C4CF8633-F721-4F89-A792-34BE426B81F0}" dt="2023-02-27T12:09:00.495" v="1302" actId="1076"/>
          <ac:picMkLst>
            <pc:docMk/>
            <pc:sldMk cId="3501105889" sldId="317"/>
            <ac:picMk id="8" creationId="{5E472C0F-61B1-66F5-44AA-2B2BCD58A72C}"/>
          </ac:picMkLst>
        </pc:picChg>
        <pc:picChg chg="add mod">
          <ac:chgData name="Ian Coles | TRICS" userId="e39e6a2d-cb02-47f7-a2e2-d83a41b76ae8" providerId="ADAL" clId="{C4CF8633-F721-4F89-A792-34BE426B81F0}" dt="2023-02-27T12:08:48.054" v="1300" actId="1076"/>
          <ac:picMkLst>
            <pc:docMk/>
            <pc:sldMk cId="3501105889" sldId="317"/>
            <ac:picMk id="10" creationId="{E683A81F-E4CE-49A5-70A3-3824303A4BC9}"/>
          </ac:picMkLst>
        </pc:picChg>
      </pc:sldChg>
    </pc:docChg>
  </pc:docChgLst>
  <pc:docChgLst>
    <pc:chgData name="Ian Coles | TRICS" userId="e39e6a2d-cb02-47f7-a2e2-d83a41b76ae8" providerId="ADAL" clId="{07A5323B-D8EB-4CF5-A3DE-37A605E110FD}"/>
    <pc:docChg chg="delSld">
      <pc:chgData name="Ian Coles | TRICS" userId="e39e6a2d-cb02-47f7-a2e2-d83a41b76ae8" providerId="ADAL" clId="{07A5323B-D8EB-4CF5-A3DE-37A605E110FD}" dt="2023-06-21T08:22:49.109" v="21" actId="47"/>
      <pc:docMkLst>
        <pc:docMk/>
      </pc:docMkLst>
      <pc:sldChg chg="del">
        <pc:chgData name="Ian Coles | TRICS" userId="e39e6a2d-cb02-47f7-a2e2-d83a41b76ae8" providerId="ADAL" clId="{07A5323B-D8EB-4CF5-A3DE-37A605E110FD}" dt="2023-06-21T08:21:41.986" v="1" actId="47"/>
        <pc:sldMkLst>
          <pc:docMk/>
          <pc:sldMk cId="2206515317" sldId="272"/>
        </pc:sldMkLst>
      </pc:sldChg>
      <pc:sldChg chg="del">
        <pc:chgData name="Ian Coles | TRICS" userId="e39e6a2d-cb02-47f7-a2e2-d83a41b76ae8" providerId="ADAL" clId="{07A5323B-D8EB-4CF5-A3DE-37A605E110FD}" dt="2023-06-21T08:21:43.362" v="2" actId="47"/>
        <pc:sldMkLst>
          <pc:docMk/>
          <pc:sldMk cId="1720156271" sldId="273"/>
        </pc:sldMkLst>
      </pc:sldChg>
      <pc:sldChg chg="del">
        <pc:chgData name="Ian Coles | TRICS" userId="e39e6a2d-cb02-47f7-a2e2-d83a41b76ae8" providerId="ADAL" clId="{07A5323B-D8EB-4CF5-A3DE-37A605E110FD}" dt="2023-06-21T08:21:44.337" v="3" actId="47"/>
        <pc:sldMkLst>
          <pc:docMk/>
          <pc:sldMk cId="3624548935" sldId="274"/>
        </pc:sldMkLst>
      </pc:sldChg>
      <pc:sldChg chg="del">
        <pc:chgData name="Ian Coles | TRICS" userId="e39e6a2d-cb02-47f7-a2e2-d83a41b76ae8" providerId="ADAL" clId="{07A5323B-D8EB-4CF5-A3DE-37A605E110FD}" dt="2023-06-21T08:21:45.400" v="4" actId="47"/>
        <pc:sldMkLst>
          <pc:docMk/>
          <pc:sldMk cId="3381632565" sldId="275"/>
        </pc:sldMkLst>
      </pc:sldChg>
      <pc:sldChg chg="del">
        <pc:chgData name="Ian Coles | TRICS" userId="e39e6a2d-cb02-47f7-a2e2-d83a41b76ae8" providerId="ADAL" clId="{07A5323B-D8EB-4CF5-A3DE-37A605E110FD}" dt="2023-06-21T08:21:46.608" v="5" actId="47"/>
        <pc:sldMkLst>
          <pc:docMk/>
          <pc:sldMk cId="3210456245" sldId="276"/>
        </pc:sldMkLst>
      </pc:sldChg>
      <pc:sldChg chg="del">
        <pc:chgData name="Ian Coles | TRICS" userId="e39e6a2d-cb02-47f7-a2e2-d83a41b76ae8" providerId="ADAL" clId="{07A5323B-D8EB-4CF5-A3DE-37A605E110FD}" dt="2023-06-21T08:21:48.207" v="6" actId="47"/>
        <pc:sldMkLst>
          <pc:docMk/>
          <pc:sldMk cId="1752726021" sldId="277"/>
        </pc:sldMkLst>
      </pc:sldChg>
      <pc:sldChg chg="del">
        <pc:chgData name="Ian Coles | TRICS" userId="e39e6a2d-cb02-47f7-a2e2-d83a41b76ae8" providerId="ADAL" clId="{07A5323B-D8EB-4CF5-A3DE-37A605E110FD}" dt="2023-06-21T08:21:48.867" v="7" actId="47"/>
        <pc:sldMkLst>
          <pc:docMk/>
          <pc:sldMk cId="3950262327" sldId="278"/>
        </pc:sldMkLst>
      </pc:sldChg>
      <pc:sldChg chg="del">
        <pc:chgData name="Ian Coles | TRICS" userId="e39e6a2d-cb02-47f7-a2e2-d83a41b76ae8" providerId="ADAL" clId="{07A5323B-D8EB-4CF5-A3DE-37A605E110FD}" dt="2023-06-21T08:21:49.580" v="8" actId="47"/>
        <pc:sldMkLst>
          <pc:docMk/>
          <pc:sldMk cId="1861414516" sldId="279"/>
        </pc:sldMkLst>
      </pc:sldChg>
      <pc:sldChg chg="del">
        <pc:chgData name="Ian Coles | TRICS" userId="e39e6a2d-cb02-47f7-a2e2-d83a41b76ae8" providerId="ADAL" clId="{07A5323B-D8EB-4CF5-A3DE-37A605E110FD}" dt="2023-06-21T08:21:51.287" v="9" actId="47"/>
        <pc:sldMkLst>
          <pc:docMk/>
          <pc:sldMk cId="116531983" sldId="280"/>
        </pc:sldMkLst>
      </pc:sldChg>
      <pc:sldChg chg="del">
        <pc:chgData name="Ian Coles | TRICS" userId="e39e6a2d-cb02-47f7-a2e2-d83a41b76ae8" providerId="ADAL" clId="{07A5323B-D8EB-4CF5-A3DE-37A605E110FD}" dt="2023-06-21T08:21:53.059" v="10" actId="47"/>
        <pc:sldMkLst>
          <pc:docMk/>
          <pc:sldMk cId="363615081" sldId="283"/>
        </pc:sldMkLst>
      </pc:sldChg>
      <pc:sldChg chg="del">
        <pc:chgData name="Ian Coles | TRICS" userId="e39e6a2d-cb02-47f7-a2e2-d83a41b76ae8" providerId="ADAL" clId="{07A5323B-D8EB-4CF5-A3DE-37A605E110FD}" dt="2023-06-21T08:21:54.685" v="12" actId="47"/>
        <pc:sldMkLst>
          <pc:docMk/>
          <pc:sldMk cId="2486637736" sldId="285"/>
        </pc:sldMkLst>
      </pc:sldChg>
      <pc:sldChg chg="del">
        <pc:chgData name="Ian Coles | TRICS" userId="e39e6a2d-cb02-47f7-a2e2-d83a41b76ae8" providerId="ADAL" clId="{07A5323B-D8EB-4CF5-A3DE-37A605E110FD}" dt="2023-06-21T08:21:55.490" v="13" actId="47"/>
        <pc:sldMkLst>
          <pc:docMk/>
          <pc:sldMk cId="2891783265" sldId="286"/>
        </pc:sldMkLst>
      </pc:sldChg>
      <pc:sldChg chg="del">
        <pc:chgData name="Ian Coles | TRICS" userId="e39e6a2d-cb02-47f7-a2e2-d83a41b76ae8" providerId="ADAL" clId="{07A5323B-D8EB-4CF5-A3DE-37A605E110FD}" dt="2023-06-21T08:21:56.393" v="14" actId="47"/>
        <pc:sldMkLst>
          <pc:docMk/>
          <pc:sldMk cId="3419940728" sldId="287"/>
        </pc:sldMkLst>
      </pc:sldChg>
      <pc:sldChg chg="del">
        <pc:chgData name="Ian Coles | TRICS" userId="e39e6a2d-cb02-47f7-a2e2-d83a41b76ae8" providerId="ADAL" clId="{07A5323B-D8EB-4CF5-A3DE-37A605E110FD}" dt="2023-06-21T08:21:57.194" v="15" actId="47"/>
        <pc:sldMkLst>
          <pc:docMk/>
          <pc:sldMk cId="943974604" sldId="288"/>
        </pc:sldMkLst>
      </pc:sldChg>
      <pc:sldChg chg="del">
        <pc:chgData name="Ian Coles | TRICS" userId="e39e6a2d-cb02-47f7-a2e2-d83a41b76ae8" providerId="ADAL" clId="{07A5323B-D8EB-4CF5-A3DE-37A605E110FD}" dt="2023-06-21T08:21:57.998" v="16" actId="47"/>
        <pc:sldMkLst>
          <pc:docMk/>
          <pc:sldMk cId="2066692868" sldId="289"/>
        </pc:sldMkLst>
      </pc:sldChg>
      <pc:sldChg chg="del">
        <pc:chgData name="Ian Coles | TRICS" userId="e39e6a2d-cb02-47f7-a2e2-d83a41b76ae8" providerId="ADAL" clId="{07A5323B-D8EB-4CF5-A3DE-37A605E110FD}" dt="2023-06-21T08:21:59.364" v="17" actId="47"/>
        <pc:sldMkLst>
          <pc:docMk/>
          <pc:sldMk cId="1041406702" sldId="290"/>
        </pc:sldMkLst>
      </pc:sldChg>
      <pc:sldChg chg="del">
        <pc:chgData name="Ian Coles | TRICS" userId="e39e6a2d-cb02-47f7-a2e2-d83a41b76ae8" providerId="ADAL" clId="{07A5323B-D8EB-4CF5-A3DE-37A605E110FD}" dt="2023-06-21T08:22:01.386" v="18" actId="47"/>
        <pc:sldMkLst>
          <pc:docMk/>
          <pc:sldMk cId="1652364945" sldId="291"/>
        </pc:sldMkLst>
      </pc:sldChg>
      <pc:sldChg chg="del">
        <pc:chgData name="Ian Coles | TRICS" userId="e39e6a2d-cb02-47f7-a2e2-d83a41b76ae8" providerId="ADAL" clId="{07A5323B-D8EB-4CF5-A3DE-37A605E110FD}" dt="2023-06-21T08:22:02.146" v="19" actId="47"/>
        <pc:sldMkLst>
          <pc:docMk/>
          <pc:sldMk cId="3613769530" sldId="292"/>
        </pc:sldMkLst>
      </pc:sldChg>
      <pc:sldChg chg="del">
        <pc:chgData name="Ian Coles | TRICS" userId="e39e6a2d-cb02-47f7-a2e2-d83a41b76ae8" providerId="ADAL" clId="{07A5323B-D8EB-4CF5-A3DE-37A605E110FD}" dt="2023-06-21T08:21:39.702" v="0" actId="47"/>
        <pc:sldMkLst>
          <pc:docMk/>
          <pc:sldMk cId="4118717232" sldId="294"/>
        </pc:sldMkLst>
      </pc:sldChg>
      <pc:sldChg chg="del">
        <pc:chgData name="Ian Coles | TRICS" userId="e39e6a2d-cb02-47f7-a2e2-d83a41b76ae8" providerId="ADAL" clId="{07A5323B-D8EB-4CF5-A3DE-37A605E110FD}" dt="2023-06-21T08:21:53.917" v="11" actId="47"/>
        <pc:sldMkLst>
          <pc:docMk/>
          <pc:sldMk cId="2289452971" sldId="295"/>
        </pc:sldMkLst>
      </pc:sldChg>
      <pc:sldChg chg="del">
        <pc:chgData name="Ian Coles | TRICS" userId="e39e6a2d-cb02-47f7-a2e2-d83a41b76ae8" providerId="ADAL" clId="{07A5323B-D8EB-4CF5-A3DE-37A605E110FD}" dt="2023-06-21T08:22:49.109" v="21" actId="47"/>
        <pc:sldMkLst>
          <pc:docMk/>
          <pc:sldMk cId="3063883131" sldId="314"/>
        </pc:sldMkLst>
      </pc:sldChg>
      <pc:sldChg chg="del">
        <pc:chgData name="Ian Coles | TRICS" userId="e39e6a2d-cb02-47f7-a2e2-d83a41b76ae8" providerId="ADAL" clId="{07A5323B-D8EB-4CF5-A3DE-37A605E110FD}" dt="2023-06-21T08:22:45.784" v="20" actId="47"/>
        <pc:sldMkLst>
          <pc:docMk/>
          <pc:sldMk cId="2063034663"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go through the process of commissioning a TRICS SAM survey. This is a shorter version of a series of presentations that took place at various locations and online to explain the process to </a:t>
            </a:r>
            <a:r>
              <a:rPr lang="en-US" dirty="0" err="1"/>
              <a:t>organisations</a:t>
            </a:r>
            <a:r>
              <a:rPr lang="en-US" dirty="0"/>
              <a:t> who requested them (with a view to them being involved in SAM commissions). It should provide a good basic understanding of how these commissions take place, as the requirement for SAM surveys has been steadily increasing over the past few years, and we hope that better understanding of the process will make commissions smoother with increased efficiency.</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an example of an annotated plan, which is for the same site from which the extract of the survey specification was taken. You can see each of the specification photo positions numbered from 1 to 4. In the case of some annotated plans the construction areas (where applicable) would also be highlighted as lined areas. This site is in </a:t>
            </a:r>
            <a:r>
              <a:rPr lang="en-GB" dirty="0" err="1"/>
              <a:t>Bracklesham</a:t>
            </a:r>
            <a:r>
              <a:rPr lang="en-GB" dirty="0"/>
              <a:t> Bay, a coastal village between Chichester and Portsmouth. At the time of the site visit it had a single vehicular access, which is marked by photo position number 1. There were also two frontages of dwellings with front doors facing onto the road at the site’s western edge, shown as photos 2 and 3. It should also be noted that there were pedestrian accesses into the rest of the site, one at each of the frontages, which you can see as paths. Another thing to note is photo position 4. Whereas the site plan (which was used to create this annotated plan) shows a planned pedestrian access which can be seen at the site’s south-eastern boundary, upon visiting the site this access was not present. Instead, a temporary access (a gap in the construction fence) was at the position where photo 4 is shown. Should the site be revisited all of this would be checked again. This is a good example of how site plans can differ to the reality at a site when a site visit takes place, which stresses the importance of all site visits being thorough and following our long-established Multi-Modal Methodology.</a:t>
            </a:r>
          </a:p>
        </p:txBody>
      </p:sp>
      <p:sp>
        <p:nvSpPr>
          <p:cNvPr id="4" name="Slide Number Placeholder 3"/>
          <p:cNvSpPr>
            <a:spLocks noGrp="1"/>
          </p:cNvSpPr>
          <p:nvPr>
            <p:ph type="sldNum" sz="quarter" idx="5"/>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258948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 survey specification has been written up, TRICS provides the client with a final quote for all work associated with the project (minus the site visit fee if this has already been paid). From this point the client has 30 days to provide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and a second purchase order covering this final amount. Note that this period may need to be shorter should the request for a survey come in close to the deadline for new commissions in the survey window, again due to the lead time required (especially for larger sites requiring significant resources and preparation). Should there be no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and a PO received from the client within 30 days, then the survey is cancelled by TRICS, and the site visit fee is invoiced to the client (if it hasn’t been raised and sent already). This would mean that should the client wish to start the process again, it would need to be done from scratch, with a new survey agreement and site visit (with its associated fees). It may be likely that any restarted project would also need to move into a subsequent survey window. However, this does not happen very often, with nearly all surveys being fully </a:t>
            </a:r>
            <a:r>
              <a:rPr lang="en-US" sz="1200" kern="1200" dirty="0" err="1">
                <a:solidFill>
                  <a:schemeClr val="tx1"/>
                </a:solidFill>
                <a:effectLst/>
                <a:latin typeface="+mn-lt"/>
                <a:ea typeface="+mn-ea"/>
                <a:cs typeface="+mn-cs"/>
              </a:rPr>
              <a:t>authorised</a:t>
            </a:r>
            <a:r>
              <a:rPr lang="en-US" sz="1200" kern="1200" dirty="0">
                <a:solidFill>
                  <a:schemeClr val="tx1"/>
                </a:solidFill>
                <a:effectLst/>
                <a:latin typeface="+mn-lt"/>
                <a:ea typeface="+mn-ea"/>
                <a:cs typeface="+mn-cs"/>
              </a:rPr>
              <a:t> by our clients within the 30 days allocated for this.</a:t>
            </a: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213015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do receive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to commence with the survey (along with the PO for the survey fees), this then means that the survey is formally commissioned. The contact details of the TRICS-approved data collection contractor and the client are shared, so that the two parties can agree the survey date and can also start to collate the supporting information for the site which is necessary to populate the TRICS database record (there are guidance documents that TRICS provides to assist in the understanding of this). Some supporting information such as population figures and public transport data will be obtained by the contractor, whilst other items of information will need to be supplied by the client to the contractor. For residential sites this will include information on the occupied dwellings breakdown, whilst for non-residential sites there might be employee figures, etc. On-site parking information and Travel Plan information is also a requirement, for which the contractor will need to work with the client. The contractor may visit the site prior to the survey taking place (and possibly meet the client), especially if cameras are going to be used for part of the survey, and if practical (i.e., within a set threshold of occupied dwellings), at residential sites the contractor will also need to undertake a letterbox drop with a letter explaining to residents what the survey is for and when it is going to take place, with this obviously done prior to the survey happening. </a:t>
            </a:r>
          </a:p>
        </p:txBody>
      </p:sp>
      <p:sp>
        <p:nvSpPr>
          <p:cNvPr id="4" name="Slide Number Placeholder 3"/>
          <p:cNvSpPr>
            <a:spLocks noGrp="1"/>
          </p:cNvSpPr>
          <p:nvPr>
            <p:ph type="sldNum" sz="quarter" idx="10"/>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142134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all preparatory work has been completed, the date of the survey is reached, and it physically takes place. The start and end times are dictated by the survey specification and will vary depending on development type and any specific survey requirements. Contractors will follow all health and safety guidelines, with TRICS requiring regularly updated documentation to this effect from all our suppliers. As per the survey specification, observations and interviews will take place at the site’s accesses, with all trips recorded being the main method of transport (by distance). It should be noted that the same person may be interviewed on more than one occasion, as every inbound and outbound trip through the duration of a survey must be recorded. Our contractors usually obtain high survey samples as the interviews are very quick (normally just one or two questions being asked), but to factor up the interview sample by mode, head counts are included at every point </a:t>
            </a:r>
            <a:r>
              <a:rPr lang="en-US" sz="1200" kern="1200">
                <a:solidFill>
                  <a:schemeClr val="tx1"/>
                </a:solidFill>
                <a:effectLst/>
                <a:latin typeface="+mn-lt"/>
                <a:ea typeface="+mn-ea"/>
                <a:cs typeface="+mn-cs"/>
              </a:rPr>
              <a:t>of access.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413338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a survey taking place, the contractor will collate all raw survey data gathered at each access point and will process it so that the TRICS data collection form can be populated. As well as the form showing the total trip generation results by mode for the combined site through the duration of the survey (both inbound and outbound), it also includes all necessary supporting location, development, parking and Travel Plan data. Once complete, this form is forwarded to TRICS. The timescale for delivering this data depends on the scale of the survey (and hence the level of processing required), but it is usually delivered within a few weeks of the survey taking place.</a:t>
            </a:r>
          </a:p>
        </p:txBody>
      </p:sp>
      <p:sp>
        <p:nvSpPr>
          <p:cNvPr id="4" name="Slide Number Placeholder 3"/>
          <p:cNvSpPr>
            <a:spLocks noGrp="1"/>
          </p:cNvSpPr>
          <p:nvPr>
            <p:ph type="sldNum" sz="quarter" idx="10"/>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67801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data arrives at TRICS, our team inputs it and puts it through a rigorous and comprehensive series of validation tests. To do this, the data collection form is uploaded using an automated facility into a separate version of the TRICS database system which is only accessible to the TRICS team. This is the version of the system which is effectively the holding area for data to be worked on prior to it becoming available in the online public version. When a data collection form is uploaded the data is tidied in the database to ensure consistency with all other survey sites. Once this has been done the validation process commences. This consists of a wide variety of mathematical, reasoning and logic tests covering all elements of the data (both the supporting information and the survey counts by mode), as well as testing trip rate calculation results and making a comparison with other survey sites in the database. It is a thorough method of testing which as evolved and improved over time as the TRICS system itself has developed. A series of validation queries are put together and are forwarded to the contractor, who is then required to respond in detail to each point raised, often with the assistance of the client (when it comes to the supporting information). Once all validation points have been answered the data is marked as fully validated and becomes TRICS-compliant.</a:t>
            </a:r>
          </a:p>
        </p:txBody>
      </p:sp>
      <p:sp>
        <p:nvSpPr>
          <p:cNvPr id="4" name="Slide Number Placeholder 3"/>
          <p:cNvSpPr>
            <a:spLocks noGrp="1"/>
          </p:cNvSpPr>
          <p:nvPr>
            <p:ph type="sldNum" sz="quarter" idx="10"/>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64413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stage we consider the data to be successfully validated and in its final form. The outputs of the TRICS database site record, which will include the counts and all supporting information, are forwarded to the client along with the certificate of TRICS-compliance. The site record, now fully validated, will then be included in the next quarterly update of the public version of TRICS, and the client is invoiced for the final fees, which concludes the work on the project by the TRICS team. It is important to note that if a third party is paying for the survey (meaning not the client who commissioned it with TRICS), then should the TRICS terms of payment not be met, the client becomes liable for the cost and is invoiced for the final fees. This is written into all TRICS survey agreements.</a:t>
            </a:r>
          </a:p>
        </p:txBody>
      </p:sp>
      <p:sp>
        <p:nvSpPr>
          <p:cNvPr id="4" name="Slide Number Placeholder 3"/>
          <p:cNvSpPr>
            <a:spLocks noGrp="1"/>
          </p:cNvSpPr>
          <p:nvPr>
            <p:ph type="sldNum" sz="quarter" idx="10"/>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419863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complete this presentation, I would like to mention the growth in the requirement of SAM surveys in recent years. As you can see in this chart, over the past five years we have seen a significant growth in SAM surveys being commissioned, albeit with only 5 surveys undertaken in 2020 due to the Covid-19 pandemic and restrictions which prevented surveys from taking place for most of that year. It is clearly shown that requests for SAM surveys are on the rise, and it is timely that we undertook a detailed review of the TRICS Travel Plan data section in 2022, followed by an update and improvement of the TRICS Travel Plan Monitoring Report facility in 2023.</a:t>
            </a:r>
          </a:p>
        </p:txBody>
      </p:sp>
      <p:sp>
        <p:nvSpPr>
          <p:cNvPr id="4" name="Slide Number Placeholder 3"/>
          <p:cNvSpPr>
            <a:spLocks noGrp="1"/>
          </p:cNvSpPr>
          <p:nvPr>
            <p:ph type="sldNum" sz="quarter" idx="5"/>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99850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2023 has been a record year for SAM commissions, with 68 projects undertaken. Some of these SAM surveys have been at very large and complex sites, including the huge Wembley Park development, Westfield in Shepherd’s Bush in London (the latest in a series of surveys there), and a variety of large residential developments. We are now seeing requests for SAM surveys coming in from regions and areas that we hadn’t previously been involved with, so this is another sign that demand for these projects is increasing across the board and that this is set to continue. We already have some surveys lined up for 2024, so if anyone requires them to take place in either our Spring or Autumn 2024 survey windows then we can start the process now. The first survey agreements will be sent out in January 2024 for surveys that are required for March. There is also the possibility of a SAM surveys workshop day in 2024, an idea that has recently come about which may assist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involved in commissioning these surveys. It would be interesting to know how many people might be interested in such an event, which would consist of some more in-depth presentations about various stages of the SAM process and how we deal with different survey requirements, followed by a hands-on workshop session that could simulate a case study or something similar. Our thoughts on this are at an early stage, but we will move into 2024 prepared to take on another busy year of commissioned surveys.</a:t>
            </a:r>
          </a:p>
        </p:txBody>
      </p:sp>
      <p:sp>
        <p:nvSpPr>
          <p:cNvPr id="4" name="Slide Number Placeholder 3"/>
          <p:cNvSpPr>
            <a:spLocks noGrp="1"/>
          </p:cNvSpPr>
          <p:nvPr>
            <p:ph type="sldNum" sz="quarter" idx="10"/>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52445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 would like to highlight the available of free downloads of the guide to commissioning SAM surveys from our website at www.trics.org, along with the availability of an example template of a TRICS survey agreement. These are </a:t>
            </a:r>
            <a:r>
              <a:rPr lang="en-GB"/>
              <a:t>very useful </a:t>
            </a:r>
            <a:r>
              <a:rPr lang="en-GB" dirty="0"/>
              <a:t>references for those who may be involved in commissioning SAM surveys and those who feel that may be starting to become involved in them soon. We are seeing an increasing number of organisations becoming involved in this process, so these documents will be very handy to have copies of.</a:t>
            </a:r>
          </a:p>
        </p:txBody>
      </p:sp>
      <p:sp>
        <p:nvSpPr>
          <p:cNvPr id="4" name="Slide Number Placeholder 3"/>
          <p:cNvSpPr>
            <a:spLocks noGrp="1"/>
          </p:cNvSpPr>
          <p:nvPr>
            <p:ph type="sldNum" sz="quarter" idx="5"/>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242462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Assessment Methodology is the TRICS system of monitoring Travel Plans through undertaking multi-modal surveys with additional information on a site’s travel plan (some surveys also take place prior to a Travel Plan being implemented to achieve a “baseline” of data). This methodology was introduced in 2005 with some pilot surveys and the very first independent commissions, and the Travel Plan data section was significantly updated and improved in 2022. SAM surveys are usually a result of a local authority requirement (planning conditions), and most of them are commissioned by transport planning consultants, although some have been commissioned directly by development operators and anyone can commission one. A benefit of undertaking a SAM survey is that you receive a certificate of TRICS compliance, which means that TRICS has independently managed the process and tested the resulting data to ensure that it meets our established standards.</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95404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first quickly </a:t>
            </a:r>
            <a:r>
              <a:rPr lang="en-US" sz="1200" kern="1200" dirty="0" err="1">
                <a:solidFill>
                  <a:schemeClr val="tx1"/>
                </a:solidFill>
                <a:effectLst/>
                <a:latin typeface="+mn-lt"/>
                <a:ea typeface="+mn-ea"/>
                <a:cs typeface="+mn-cs"/>
              </a:rPr>
              <a:t>summarise</a:t>
            </a:r>
            <a:r>
              <a:rPr lang="en-US" sz="1200" kern="1200" dirty="0">
                <a:solidFill>
                  <a:schemeClr val="tx1"/>
                </a:solidFill>
                <a:effectLst/>
                <a:latin typeface="+mn-lt"/>
                <a:ea typeface="+mn-ea"/>
                <a:cs typeface="+mn-cs"/>
              </a:rPr>
              <a:t> the stages of the SAM commissioning process before we go into each individual stage in a bit more detail. Firstly, we have initial client enquiries when a client requests a survey and provides some initial information, and then once we have what we need we raise and send out a survey agreement to be signed. This is followed by undertaking a site visit where the survey requirements are assessed, and then this is translated in a detailed survey specification, which is considered a blueprint of the survey instructions for our TRICS-approved data collection contractor to follow. Following this, TRICS provides a final quote to the client covering all work associated with the project and we await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accordingly.</a:t>
            </a:r>
          </a:p>
        </p:txBody>
      </p:sp>
      <p:sp>
        <p:nvSpPr>
          <p:cNvPr id="4" name="Slide Number Placeholder 3"/>
          <p:cNvSpPr>
            <a:spLocks noGrp="1"/>
          </p:cNvSpPr>
          <p:nvPr>
            <p:ph type="sldNum" sz="quarter" idx="10"/>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98073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has been received, survey preparations can then take place followed by the physical survey on the ground, and once this has been completed there is a period during which the contractor who undertook the survey undertakes data processing followed by supplying TRICS with the survey data and supporting information on our data collection form. The TRICS team then input the data and put it through validation testing, and once this has been successfully completed the validated TRICS database outputs and the certificate of TRICS compliance are forwarded to the client, with the client invoiced for the final survey fee.</a:t>
            </a:r>
          </a:p>
        </p:txBody>
      </p:sp>
      <p:sp>
        <p:nvSpPr>
          <p:cNvPr id="4" name="Slide Number Placeholder 3"/>
          <p:cNvSpPr>
            <a:spLocks noGrp="1"/>
          </p:cNvSpPr>
          <p:nvPr>
            <p:ph type="sldNum" sz="quarter" idx="10"/>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240670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go through the various stages of the commissioning process in a bit more detail. The first stage is when a client initially makes contact to request a SAM survey. It is important at an early stage to obtain some details about that site, such as its development name and the type of development, along with a decent idea of its potential scale and complexity, so a site plan with accesses shown is a good starting point. We also need to know when the survey is required to take place. There are two TRICS survey windows. The Spring window is longer and runs from the beginning of March until the end of June, and the Autumn window runs from September (once the schools go back) to November. In both windows we only undertake SAM surveys during term time.</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25120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have this initial information about the development to be surveyed and when the survey is required, we can then raise a survey agreement and forward it to the client for signing and returning. The agreement is sent two months before the month the survey has been requested to take place on (at the beginning of the month). For example, if a survey is required to take place in March the agreement would be sent at the beginning of January. Likewise, should a survey be required in June then the agreement would be sent at the beginning of April, and so on. It should be noted that we require a signed survey agreement and a purchases order for our fixed site visit fee within 30 days of the agreement being raised and forwarded to the client, otherwise the agreement becomes void and is cancelled. It should also be noted that if a SAM survey is requested close to the deadline for new commissions in the Spring or Autumn survey windows, we would require the signed agreement and PO quicker so that enough lead time can be provided. If the client is going to pay for this work, then the PO is used to cover TRICS in the event of a survey being cancelled and no invoice is sent at this point (unless the client wishes to pay the site visit fee immediately), but if a third party is to pay for the work (i.e., the client’s client, for example a developer), then the site visit fee is invoiced at this stage.</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409837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have a signed survey agreement and the PO for the site visit fee, we can then arrange for a site visit to take place. TRICS liaises with the client to agree a date for this, and sometimes  the client attends (which is helpful if the site is large and complex and/or there are survey requirements that need agreeing at the site visit stage to avoid any potential confusion later). The site visit follows the TRICS Multi-Modal Methodology in the same way as any other multi-modal survey. The Multi-Modal Methodology Document is freely available for download from our website at www.trics.org and it is within the TRICS Library module of the database, and we recommend that TRICS users are familiar with it, as it outlines all checks and processes of site visits to ensure they take place to TRICS standards. During the site visit the site’s features and accesses are assessed, along with any other special conditions such as through-trips (both vehicular and non-vehicular), the requirement to identify and exclude construction traffic, and a variety of other things (which again are clearly explained in the Multi-Modal Methodology Document). The site visit will identify everything that is required for the survey to successfully be undertaken.</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6510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site visit allows the TRICS survey specification to be put together, which is the detailed set of instructions (again based on the TRICS Multi-Modal Methodology) which will ultimately be sent to the appointed TRICS-approved data collection contractor. This specification can be lengthy (for more complex and resource intensive sites), as it is comprehensive and covers all accesses and survey conditions and requirements in clear and detailed language. These specifications have been adapted and refined over a period of 23 years, so are something that TRICS ensures provide everything that a contractor would require to understand a development and its SAM survey requirements. The specifications also include site photos of access points and any other features of the site that need to be highlighted, as this is also important for a more visual understanding of a site. For more complex sites we also produce an annotated plan which shows the positions of each of the site access photos (plus construction areas within a site if applicable).</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266534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extract from the first three pages of a SAM survey specification. On the first page you can see some descriptive information on the location of the site and what TRICS development type it is (in this case it’s 03/A Houses Privately Owned). It also shows the day of the week when the survey is to be undertaken along with its start and end times, plus the number of accesses and enumerator positions (the number of enumerators that would be required to be working at any one time). The various survey conditions are then listed, such as the requirement (or not) for the inclusion of off-site parking, etc. Then we have the individual enumerator position instructions. These start off with where an enumerator is to be positioned at the site, followed by the detailed count and interview instructions. This is repeated for each enumerator position that is required. As you can see, TRICS specifications are comprehensive and are written in detail with clear language used, and this is a tried and tested method that means that anyone could deliver a TRICS-compliant survey should they follow these instructions properly.</a:t>
            </a:r>
          </a:p>
        </p:txBody>
      </p:sp>
      <p:sp>
        <p:nvSpPr>
          <p:cNvPr id="4" name="Slide Number Placeholder 3"/>
          <p:cNvSpPr>
            <a:spLocks noGrp="1"/>
          </p:cNvSpPr>
          <p:nvPr>
            <p:ph type="sldNum" sz="quarter" idx="5"/>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984763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11/30/23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11/30/23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3709"/>
            <a:ext cx="8921578" cy="1373070"/>
          </a:xfrm>
        </p:spPr>
        <p:txBody>
          <a:bodyPr>
            <a:normAutofit/>
          </a:bodyPr>
          <a:lstStyle/>
          <a:p>
            <a:pPr algn="l"/>
            <a:r>
              <a:rPr lang="en-GB" sz="3600" dirty="0"/>
              <a:t>HOW TO COMMISSION A TRICS SAM SURVEY</a:t>
            </a:r>
            <a:endParaRPr lang="en-US" sz="3600" dirty="0"/>
          </a:p>
        </p:txBody>
      </p:sp>
      <p:sp>
        <p:nvSpPr>
          <p:cNvPr id="3" name="Subtitle 2"/>
          <p:cNvSpPr>
            <a:spLocks noGrp="1"/>
          </p:cNvSpPr>
          <p:nvPr>
            <p:ph type="subTitle" idx="1"/>
          </p:nvPr>
        </p:nvSpPr>
        <p:spPr/>
        <p:txBody>
          <a:bodyPr/>
          <a:lstStyle/>
          <a:p>
            <a:r>
              <a:rPr lang="en-GB" dirty="0"/>
              <a:t>IAN COLES, PROJECT DIRECTOR, TRICS CONSORTIUM LIMITED</a:t>
            </a:r>
            <a:endParaRPr lang="en-US" dirty="0"/>
          </a:p>
        </p:txBody>
      </p:sp>
      <p:pic>
        <p:nvPicPr>
          <p:cNvPr id="6" name="Picture 5" descr="A black and white logo&#10;&#10;Description automatically generated">
            <a:extLst>
              <a:ext uri="{FF2B5EF4-FFF2-40B4-BE49-F238E27FC236}">
                <a16:creationId xmlns:a16="http://schemas.microsoft.com/office/drawing/2014/main" id="{9AE4FAA8-9761-757F-2F34-409C5D1E19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0506" y="2822506"/>
            <a:ext cx="1085872" cy="1284273"/>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3A60-C58D-039B-097A-7A0E45116FF7}"/>
              </a:ext>
            </a:extLst>
          </p:cNvPr>
          <p:cNvSpPr>
            <a:spLocks noGrp="1"/>
          </p:cNvSpPr>
          <p:nvPr>
            <p:ph type="title"/>
          </p:nvPr>
        </p:nvSpPr>
        <p:spPr/>
        <p:txBody>
          <a:bodyPr/>
          <a:lstStyle/>
          <a:p>
            <a:r>
              <a:rPr lang="en-GB" dirty="0"/>
              <a:t>ANNOTATED PLAN EXAMPLE</a:t>
            </a:r>
          </a:p>
        </p:txBody>
      </p:sp>
      <p:sp>
        <p:nvSpPr>
          <p:cNvPr id="3" name="Content Placeholder 2">
            <a:extLst>
              <a:ext uri="{FF2B5EF4-FFF2-40B4-BE49-F238E27FC236}">
                <a16:creationId xmlns:a16="http://schemas.microsoft.com/office/drawing/2014/main" id="{283506F9-CDF7-B710-C19F-8814D81CDA6D}"/>
              </a:ext>
            </a:extLst>
          </p:cNvPr>
          <p:cNvSpPr>
            <a:spLocks noGrp="1"/>
          </p:cNvSpPr>
          <p:nvPr>
            <p:ph idx="1"/>
          </p:nvPr>
        </p:nvSpPr>
        <p:spPr>
          <a:xfrm>
            <a:off x="680321" y="2336873"/>
            <a:ext cx="4657223" cy="4194208"/>
          </a:xfrm>
        </p:spPr>
        <p:txBody>
          <a:bodyPr>
            <a:normAutofit/>
          </a:bodyPr>
          <a:lstStyle/>
          <a:p>
            <a:r>
              <a:rPr lang="en-GB" dirty="0"/>
              <a:t>The survey specification photo positions are shown as numbers on the annotated plan.</a:t>
            </a:r>
            <a:endParaRPr lang="en-GB" sz="2400" dirty="0"/>
          </a:p>
          <a:p>
            <a:r>
              <a:rPr lang="en-GB" dirty="0"/>
              <a:t>For some sites construction areas are shaded and other important information can also be included on the plan.</a:t>
            </a:r>
          </a:p>
          <a:p>
            <a:pPr marL="0" indent="0">
              <a:buNone/>
            </a:pPr>
            <a:endParaRPr lang="en-GB" dirty="0"/>
          </a:p>
        </p:txBody>
      </p:sp>
      <p:pic>
        <p:nvPicPr>
          <p:cNvPr id="7" name="Picture 6">
            <a:extLst>
              <a:ext uri="{FF2B5EF4-FFF2-40B4-BE49-F238E27FC236}">
                <a16:creationId xmlns:a16="http://schemas.microsoft.com/office/drawing/2014/main" id="{06210BC3-9A10-9501-2E72-0594005CC600}"/>
              </a:ext>
            </a:extLst>
          </p:cNvPr>
          <p:cNvPicPr>
            <a:picLocks noChangeAspect="1"/>
          </p:cNvPicPr>
          <p:nvPr/>
        </p:nvPicPr>
        <p:blipFill>
          <a:blip r:embed="rId3"/>
          <a:stretch>
            <a:fillRect/>
          </a:stretch>
        </p:blipFill>
        <p:spPr>
          <a:xfrm>
            <a:off x="5337544" y="2230548"/>
            <a:ext cx="6712037" cy="4374961"/>
          </a:xfrm>
          <a:prstGeom prst="rect">
            <a:avLst/>
          </a:prstGeom>
        </p:spPr>
      </p:pic>
      <p:pic>
        <p:nvPicPr>
          <p:cNvPr id="4" name="Picture 3">
            <a:extLst>
              <a:ext uri="{FF2B5EF4-FFF2-40B4-BE49-F238E27FC236}">
                <a16:creationId xmlns:a16="http://schemas.microsoft.com/office/drawing/2014/main" id="{7822B506-3E98-AB24-EB7B-505E3C56A312}"/>
              </a:ext>
            </a:extLst>
          </p:cNvPr>
          <p:cNvPicPr>
            <a:picLocks noChangeAspect="1"/>
          </p:cNvPicPr>
          <p:nvPr/>
        </p:nvPicPr>
        <p:blipFill>
          <a:blip r:embed="rId4"/>
          <a:stretch>
            <a:fillRect/>
          </a:stretch>
        </p:blipFill>
        <p:spPr>
          <a:xfrm>
            <a:off x="10824109" y="650513"/>
            <a:ext cx="1091279" cy="1286367"/>
          </a:xfrm>
          <a:prstGeom prst="rect">
            <a:avLst/>
          </a:prstGeom>
        </p:spPr>
      </p:pic>
    </p:spTree>
    <p:extLst>
      <p:ext uri="{BB962C8B-B14F-4D97-AF65-F5344CB8AC3E}">
        <p14:creationId xmlns:p14="http://schemas.microsoft.com/office/powerpoint/2010/main" val="220274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PROVIDING A FINAL QUOTE TO THE CLIENT AND REQUESTING AUTHORISATION</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A final quote is provided to the client for all work associated with the survey (minus the site visit fee if this has already been invoiced).</a:t>
            </a:r>
          </a:p>
          <a:p>
            <a:r>
              <a:rPr lang="en-GB" sz="2800" dirty="0"/>
              <a:t>The client has 30 days to provide authorisation and a PO. Cancellation means that the site visit fee is then invoiced (if it hasn’t been already).</a:t>
            </a:r>
          </a:p>
          <a:p>
            <a:r>
              <a:rPr lang="en-GB" sz="2800" dirty="0"/>
              <a:t>Upon authorisation and the PO being received the survey is formally commissioned.</a:t>
            </a:r>
          </a:p>
          <a:p>
            <a:pPr marL="0" indent="0">
              <a:buNone/>
            </a:pPr>
            <a:endParaRPr lang="en-GB" dirty="0"/>
          </a:p>
        </p:txBody>
      </p:sp>
      <p:pic>
        <p:nvPicPr>
          <p:cNvPr id="5" name="Picture 4">
            <a:extLst>
              <a:ext uri="{FF2B5EF4-FFF2-40B4-BE49-F238E27FC236}">
                <a16:creationId xmlns:a16="http://schemas.microsoft.com/office/drawing/2014/main" id="{99C6FEE2-453C-1ABC-1D1E-3B00CB19956C}"/>
              </a:ext>
            </a:extLst>
          </p:cNvPr>
          <p:cNvPicPr>
            <a:picLocks noChangeAspect="1"/>
          </p:cNvPicPr>
          <p:nvPr/>
        </p:nvPicPr>
        <p:blipFill>
          <a:blip r:embed="rId3"/>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368546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PREPARATIONS FOLLOWING FORMAL COMMISSIONING</a:t>
            </a:r>
            <a:endParaRPr lang="en-US" dirty="0"/>
          </a:p>
        </p:txBody>
      </p:sp>
      <p:sp>
        <p:nvSpPr>
          <p:cNvPr id="3" name="Content Placeholder 2"/>
          <p:cNvSpPr>
            <a:spLocks noGrp="1"/>
          </p:cNvSpPr>
          <p:nvPr>
            <p:ph idx="1"/>
          </p:nvPr>
        </p:nvSpPr>
        <p:spPr>
          <a:xfrm>
            <a:off x="680320" y="2336872"/>
            <a:ext cx="10590191" cy="4308477"/>
          </a:xfrm>
        </p:spPr>
        <p:txBody>
          <a:bodyPr>
            <a:normAutofit/>
          </a:bodyPr>
          <a:lstStyle/>
          <a:p>
            <a:r>
              <a:rPr lang="en-GB" sz="2800" dirty="0"/>
              <a:t>Contact details of the client and the TRICS-approved data collection contractor are shared, and a survey date is agreed.</a:t>
            </a:r>
          </a:p>
          <a:p>
            <a:r>
              <a:rPr lang="en-GB" sz="2800" dirty="0"/>
              <a:t>The contractor requests supporting information from the client (required to populate the TRICS database).</a:t>
            </a:r>
          </a:p>
          <a:p>
            <a:r>
              <a:rPr lang="en-GB" sz="2800" dirty="0"/>
              <a:t>The contractor may visit the site and meet the client upon arrangement (and agree camera usage and setup if necessary).</a:t>
            </a:r>
          </a:p>
          <a:p>
            <a:r>
              <a:rPr lang="en-GB" sz="2800" dirty="0"/>
              <a:t>At residential sites the contractor will also undertake a letterbox drop prior to the survey (if practical).</a:t>
            </a:r>
          </a:p>
        </p:txBody>
      </p:sp>
      <p:pic>
        <p:nvPicPr>
          <p:cNvPr id="5" name="Picture 4">
            <a:extLst>
              <a:ext uri="{FF2B5EF4-FFF2-40B4-BE49-F238E27FC236}">
                <a16:creationId xmlns:a16="http://schemas.microsoft.com/office/drawing/2014/main" id="{95FA10A0-C045-9EEE-BBF4-059893BD41E4}"/>
              </a:ext>
            </a:extLst>
          </p:cNvPr>
          <p:cNvPicPr>
            <a:picLocks noChangeAspect="1"/>
          </p:cNvPicPr>
          <p:nvPr/>
        </p:nvPicPr>
        <p:blipFill>
          <a:blip r:embed="rId3"/>
          <a:stretch>
            <a:fillRect/>
          </a:stretch>
        </p:blipFill>
        <p:spPr>
          <a:xfrm>
            <a:off x="10824108" y="650513"/>
            <a:ext cx="1091279" cy="1286367"/>
          </a:xfrm>
          <a:prstGeom prst="rect">
            <a:avLst/>
          </a:prstGeom>
        </p:spPr>
      </p:pic>
    </p:spTree>
    <p:extLst>
      <p:ext uri="{BB962C8B-B14F-4D97-AF65-F5344CB8AC3E}">
        <p14:creationId xmlns:p14="http://schemas.microsoft.com/office/powerpoint/2010/main" val="283039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UNDERTAKING THE SURVEY</a:t>
            </a:r>
            <a:endParaRPr lang="en-US" dirty="0"/>
          </a:p>
        </p:txBody>
      </p:sp>
      <p:sp>
        <p:nvSpPr>
          <p:cNvPr id="3" name="Content Placeholder 2"/>
          <p:cNvSpPr>
            <a:spLocks noGrp="1"/>
          </p:cNvSpPr>
          <p:nvPr>
            <p:ph idx="1"/>
          </p:nvPr>
        </p:nvSpPr>
        <p:spPr>
          <a:xfrm>
            <a:off x="680321" y="2336872"/>
            <a:ext cx="9739586" cy="3767899"/>
          </a:xfrm>
        </p:spPr>
        <p:txBody>
          <a:bodyPr>
            <a:normAutofit/>
          </a:bodyPr>
          <a:lstStyle/>
          <a:p>
            <a:r>
              <a:rPr lang="en-GB" sz="2800" dirty="0"/>
              <a:t>Survey start and end times vary depending on development type.</a:t>
            </a:r>
          </a:p>
          <a:p>
            <a:r>
              <a:rPr lang="en-GB" sz="2800" dirty="0"/>
              <a:t>Contractors will follow all necessary Health &amp; Safety guidelines (high vis clothing etc).</a:t>
            </a:r>
          </a:p>
          <a:p>
            <a:r>
              <a:rPr lang="en-GB" sz="2800" dirty="0"/>
              <a:t>Observations will take place at accesses as stated in the survey specification, plus short interviews to ascertain main method of transport by distance.</a:t>
            </a:r>
          </a:p>
          <a:p>
            <a:r>
              <a:rPr lang="en-GB" sz="2800" dirty="0"/>
              <a:t>Head counts factor up interview samples to 100%.</a:t>
            </a:r>
            <a:endParaRPr lang="en-GB" dirty="0"/>
          </a:p>
        </p:txBody>
      </p:sp>
      <p:pic>
        <p:nvPicPr>
          <p:cNvPr id="5" name="Picture 4">
            <a:extLst>
              <a:ext uri="{FF2B5EF4-FFF2-40B4-BE49-F238E27FC236}">
                <a16:creationId xmlns:a16="http://schemas.microsoft.com/office/drawing/2014/main" id="{B261AE5B-1390-5198-6B0D-92A075D4DA75}"/>
              </a:ext>
            </a:extLst>
          </p:cNvPr>
          <p:cNvPicPr>
            <a:picLocks noChangeAspect="1"/>
          </p:cNvPicPr>
          <p:nvPr/>
        </p:nvPicPr>
        <p:blipFill>
          <a:blip r:embed="rId3"/>
          <a:stretch>
            <a:fillRect/>
          </a:stretch>
        </p:blipFill>
        <p:spPr>
          <a:xfrm>
            <a:off x="10824109" y="650513"/>
            <a:ext cx="1091279" cy="1286367"/>
          </a:xfrm>
          <a:prstGeom prst="rect">
            <a:avLst/>
          </a:prstGeom>
        </p:spPr>
      </p:pic>
    </p:spTree>
    <p:extLst>
      <p:ext uri="{BB962C8B-B14F-4D97-AF65-F5344CB8AC3E}">
        <p14:creationId xmlns:p14="http://schemas.microsoft.com/office/powerpoint/2010/main" val="86239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POST-SURVEY DATA PROCESSING BY THE CONTRACTOR</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The contractor collates all raw survey data and processes it so that it can be input onto the TRICS data collection form.</a:t>
            </a:r>
          </a:p>
          <a:p>
            <a:r>
              <a:rPr lang="en-GB" sz="2800" dirty="0"/>
              <a:t>The form includes the supporting data supplied by the client.</a:t>
            </a:r>
          </a:p>
          <a:p>
            <a:r>
              <a:rPr lang="en-GB" sz="2800" dirty="0"/>
              <a:t>The time taken depends on the scale of the survey, but the completed form is usually supplied to TRICS within a few weeks.</a:t>
            </a:r>
          </a:p>
        </p:txBody>
      </p:sp>
      <p:pic>
        <p:nvPicPr>
          <p:cNvPr id="5" name="Picture 4">
            <a:extLst>
              <a:ext uri="{FF2B5EF4-FFF2-40B4-BE49-F238E27FC236}">
                <a16:creationId xmlns:a16="http://schemas.microsoft.com/office/drawing/2014/main" id="{979D4775-BA70-2A09-0A81-FD28A3A2C2E0}"/>
              </a:ext>
            </a:extLst>
          </p:cNvPr>
          <p:cNvPicPr>
            <a:picLocks noChangeAspect="1"/>
          </p:cNvPicPr>
          <p:nvPr/>
        </p:nvPicPr>
        <p:blipFill>
          <a:blip r:embed="rId3"/>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172264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INPUT AND VALIDATION OF SURVEY DATA BY TRICS</a:t>
            </a:r>
            <a:endParaRPr lang="en-US" dirty="0"/>
          </a:p>
        </p:txBody>
      </p:sp>
      <p:sp>
        <p:nvSpPr>
          <p:cNvPr id="3" name="Content Placeholder 2"/>
          <p:cNvSpPr>
            <a:spLocks noGrp="1"/>
          </p:cNvSpPr>
          <p:nvPr>
            <p:ph idx="1"/>
          </p:nvPr>
        </p:nvSpPr>
        <p:spPr>
          <a:xfrm>
            <a:off x="680321" y="2336872"/>
            <a:ext cx="10253596" cy="3946970"/>
          </a:xfrm>
        </p:spPr>
        <p:txBody>
          <a:bodyPr>
            <a:normAutofit/>
          </a:bodyPr>
          <a:lstStyle/>
          <a:p>
            <a:r>
              <a:rPr lang="en-GB" sz="2800" dirty="0"/>
              <a:t>TRICS uploads the completed data collection form into a separate and non-public version of the database.</a:t>
            </a:r>
          </a:p>
          <a:p>
            <a:r>
              <a:rPr lang="en-GB" sz="2800" dirty="0"/>
              <a:t>The data is input then put through a scrutinous system of validation tests.</a:t>
            </a:r>
          </a:p>
          <a:p>
            <a:r>
              <a:rPr lang="en-GB" sz="2800" dirty="0"/>
              <a:t>Validation queries are forwarded to the data collection contractor, who may contact the client for clarifications.</a:t>
            </a:r>
          </a:p>
          <a:p>
            <a:r>
              <a:rPr lang="en-GB" sz="2800" dirty="0"/>
              <a:t>Once all validation queries have been resolved the data is marked as fully validated.</a:t>
            </a:r>
          </a:p>
          <a:p>
            <a:endParaRPr lang="en-GB" dirty="0"/>
          </a:p>
        </p:txBody>
      </p:sp>
      <p:pic>
        <p:nvPicPr>
          <p:cNvPr id="5" name="Picture 4">
            <a:extLst>
              <a:ext uri="{FF2B5EF4-FFF2-40B4-BE49-F238E27FC236}">
                <a16:creationId xmlns:a16="http://schemas.microsoft.com/office/drawing/2014/main" id="{D48E141D-4469-D74A-92BF-31DB5A8A39D9}"/>
              </a:ext>
            </a:extLst>
          </p:cNvPr>
          <p:cNvPicPr>
            <a:picLocks noChangeAspect="1"/>
          </p:cNvPicPr>
          <p:nvPr/>
        </p:nvPicPr>
        <p:blipFill>
          <a:blip r:embed="rId3"/>
          <a:stretch>
            <a:fillRect/>
          </a:stretch>
        </p:blipFill>
        <p:spPr>
          <a:xfrm>
            <a:off x="10856006" y="650513"/>
            <a:ext cx="1091279" cy="1286367"/>
          </a:xfrm>
          <a:prstGeom prst="rect">
            <a:avLst/>
          </a:prstGeom>
        </p:spPr>
      </p:pic>
    </p:spTree>
    <p:extLst>
      <p:ext uri="{BB962C8B-B14F-4D97-AF65-F5344CB8AC3E}">
        <p14:creationId xmlns:p14="http://schemas.microsoft.com/office/powerpoint/2010/main" val="341655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PROVISION OF FINAL TRICS OUTPUTS AND CERTIFICATE OF COMPLIANCE TO CLIENT</a:t>
            </a:r>
            <a:endParaRPr lang="en-US" dirty="0"/>
          </a:p>
        </p:txBody>
      </p:sp>
      <p:sp>
        <p:nvSpPr>
          <p:cNvPr id="3" name="Content Placeholder 2"/>
          <p:cNvSpPr>
            <a:spLocks noGrp="1"/>
          </p:cNvSpPr>
          <p:nvPr>
            <p:ph idx="1"/>
          </p:nvPr>
        </p:nvSpPr>
        <p:spPr>
          <a:xfrm>
            <a:off x="680320" y="2336872"/>
            <a:ext cx="10143623" cy="4212784"/>
          </a:xfrm>
        </p:spPr>
        <p:txBody>
          <a:bodyPr>
            <a:normAutofit/>
          </a:bodyPr>
          <a:lstStyle/>
          <a:p>
            <a:r>
              <a:rPr lang="en-GB" sz="2800" dirty="0"/>
              <a:t>Once data is fully validated, the finalised TRICS outputs and certificate of TRICS compliance are forwarded to the client.</a:t>
            </a:r>
          </a:p>
          <a:p>
            <a:r>
              <a:rPr lang="en-GB" sz="2800" dirty="0"/>
              <a:t>The TRICS data is included in the next quarterly system update (public version of TRICS).</a:t>
            </a:r>
          </a:p>
          <a:p>
            <a:r>
              <a:rPr lang="en-GB" sz="2800" dirty="0"/>
              <a:t>The client is then invoiced for the work.</a:t>
            </a:r>
          </a:p>
          <a:p>
            <a:r>
              <a:rPr lang="en-GB" sz="2800" dirty="0"/>
              <a:t>If a third party is paying, should they not meet the TRICS terms of payment, the client becomes liable for the cost and is invoiced.</a:t>
            </a:r>
          </a:p>
        </p:txBody>
      </p:sp>
      <p:pic>
        <p:nvPicPr>
          <p:cNvPr id="5" name="Picture 4">
            <a:extLst>
              <a:ext uri="{FF2B5EF4-FFF2-40B4-BE49-F238E27FC236}">
                <a16:creationId xmlns:a16="http://schemas.microsoft.com/office/drawing/2014/main" id="{F4B4F136-CBD7-C767-58BC-6768F94495B1}"/>
              </a:ext>
            </a:extLst>
          </p:cNvPr>
          <p:cNvPicPr>
            <a:picLocks noChangeAspect="1"/>
          </p:cNvPicPr>
          <p:nvPr/>
        </p:nvPicPr>
        <p:blipFill>
          <a:blip r:embed="rId3"/>
          <a:stretch>
            <a:fillRect/>
          </a:stretch>
        </p:blipFill>
        <p:spPr>
          <a:xfrm>
            <a:off x="10848752" y="650513"/>
            <a:ext cx="1091279" cy="1286367"/>
          </a:xfrm>
          <a:prstGeom prst="rect">
            <a:avLst/>
          </a:prstGeom>
        </p:spPr>
      </p:pic>
    </p:spTree>
    <p:extLst>
      <p:ext uri="{BB962C8B-B14F-4D97-AF65-F5344CB8AC3E}">
        <p14:creationId xmlns:p14="http://schemas.microsoft.com/office/powerpoint/2010/main" val="91834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3F0D-6357-835C-E118-4485BEE87B5C}"/>
              </a:ext>
            </a:extLst>
          </p:cNvPr>
          <p:cNvSpPr>
            <a:spLocks noGrp="1"/>
          </p:cNvSpPr>
          <p:nvPr>
            <p:ph type="title"/>
          </p:nvPr>
        </p:nvSpPr>
        <p:spPr/>
        <p:txBody>
          <a:bodyPr/>
          <a:lstStyle/>
          <a:p>
            <a:r>
              <a:rPr lang="en-GB" dirty="0"/>
              <a:t>INCREASE IN SAM SURVEY COMMISSIONS</a:t>
            </a:r>
          </a:p>
        </p:txBody>
      </p:sp>
      <p:sp>
        <p:nvSpPr>
          <p:cNvPr id="3" name="Content Placeholder 2">
            <a:extLst>
              <a:ext uri="{FF2B5EF4-FFF2-40B4-BE49-F238E27FC236}">
                <a16:creationId xmlns:a16="http://schemas.microsoft.com/office/drawing/2014/main" id="{1083DF57-ACB0-148C-83C3-53988CA0B012}"/>
              </a:ext>
            </a:extLst>
          </p:cNvPr>
          <p:cNvSpPr>
            <a:spLocks noGrp="1"/>
          </p:cNvSpPr>
          <p:nvPr>
            <p:ph idx="1"/>
          </p:nvPr>
        </p:nvSpPr>
        <p:spPr>
          <a:xfrm>
            <a:off x="6820929" y="2979424"/>
            <a:ext cx="4123773" cy="2544046"/>
          </a:xfrm>
        </p:spPr>
        <p:txBody>
          <a:bodyPr>
            <a:normAutofit/>
          </a:bodyPr>
          <a:lstStyle/>
          <a:p>
            <a:r>
              <a:rPr lang="en-GB" dirty="0"/>
              <a:t>2019: 36 surveys</a:t>
            </a:r>
          </a:p>
          <a:p>
            <a:r>
              <a:rPr lang="en-GB" dirty="0">
                <a:solidFill>
                  <a:srgbClr val="FFFF00"/>
                </a:solidFill>
              </a:rPr>
              <a:t>2020: 5 surveys (Covid-19)</a:t>
            </a:r>
          </a:p>
          <a:p>
            <a:r>
              <a:rPr lang="en-GB" dirty="0"/>
              <a:t>2021: 53 surveys</a:t>
            </a:r>
          </a:p>
          <a:p>
            <a:r>
              <a:rPr lang="en-GB" dirty="0"/>
              <a:t>2022: 54 surveys</a:t>
            </a:r>
          </a:p>
          <a:p>
            <a:r>
              <a:rPr lang="en-GB" dirty="0"/>
              <a:t>2023: 68 surveys</a:t>
            </a:r>
          </a:p>
        </p:txBody>
      </p:sp>
      <p:pic>
        <p:nvPicPr>
          <p:cNvPr id="5" name="Picture 4">
            <a:extLst>
              <a:ext uri="{FF2B5EF4-FFF2-40B4-BE49-F238E27FC236}">
                <a16:creationId xmlns:a16="http://schemas.microsoft.com/office/drawing/2014/main" id="{5B467951-CDD9-2799-DAD4-5A8915A3B37E}"/>
              </a:ext>
            </a:extLst>
          </p:cNvPr>
          <p:cNvPicPr>
            <a:picLocks noChangeAspect="1"/>
          </p:cNvPicPr>
          <p:nvPr/>
        </p:nvPicPr>
        <p:blipFill>
          <a:blip r:embed="rId3"/>
          <a:stretch>
            <a:fillRect/>
          </a:stretch>
        </p:blipFill>
        <p:spPr>
          <a:xfrm>
            <a:off x="189873" y="2100646"/>
            <a:ext cx="6455258" cy="3880023"/>
          </a:xfrm>
          <a:prstGeom prst="rect">
            <a:avLst/>
          </a:prstGeom>
        </p:spPr>
      </p:pic>
      <p:pic>
        <p:nvPicPr>
          <p:cNvPr id="6" name="Picture 5">
            <a:extLst>
              <a:ext uri="{FF2B5EF4-FFF2-40B4-BE49-F238E27FC236}">
                <a16:creationId xmlns:a16="http://schemas.microsoft.com/office/drawing/2014/main" id="{197817DD-F1E7-1C0E-6FE9-DAFC906B966F}"/>
              </a:ext>
            </a:extLst>
          </p:cNvPr>
          <p:cNvPicPr>
            <a:picLocks noChangeAspect="1"/>
          </p:cNvPicPr>
          <p:nvPr/>
        </p:nvPicPr>
        <p:blipFill>
          <a:blip r:embed="rId4"/>
          <a:stretch>
            <a:fillRect/>
          </a:stretch>
        </p:blipFill>
        <p:spPr>
          <a:xfrm>
            <a:off x="10856007" y="650513"/>
            <a:ext cx="1091279" cy="1286367"/>
          </a:xfrm>
          <a:prstGeom prst="rect">
            <a:avLst/>
          </a:prstGeom>
        </p:spPr>
      </p:pic>
    </p:spTree>
    <p:extLst>
      <p:ext uri="{BB962C8B-B14F-4D97-AF65-F5344CB8AC3E}">
        <p14:creationId xmlns:p14="http://schemas.microsoft.com/office/powerpoint/2010/main" val="21896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 SURVEYS </a:t>
            </a:r>
            <a:r>
              <a:rPr lang="en-GB"/>
              <a:t>IN 2023 &amp; BEYOND</a:t>
            </a:r>
            <a:endParaRPr lang="en-US" dirty="0"/>
          </a:p>
        </p:txBody>
      </p:sp>
      <p:sp>
        <p:nvSpPr>
          <p:cNvPr id="3" name="Content Placeholder 2"/>
          <p:cNvSpPr>
            <a:spLocks noGrp="1"/>
          </p:cNvSpPr>
          <p:nvPr>
            <p:ph idx="1"/>
          </p:nvPr>
        </p:nvSpPr>
        <p:spPr>
          <a:xfrm>
            <a:off x="680321" y="2336873"/>
            <a:ext cx="9707688" cy="3599316"/>
          </a:xfrm>
        </p:spPr>
        <p:txBody>
          <a:bodyPr>
            <a:normAutofit fontScale="92500"/>
          </a:bodyPr>
          <a:lstStyle/>
          <a:p>
            <a:r>
              <a:rPr lang="en-GB" sz="2800" dirty="0"/>
              <a:t>2023 was a record year for SAM commissions, with 68 surveys undertaken.</a:t>
            </a:r>
          </a:p>
          <a:p>
            <a:r>
              <a:rPr lang="en-GB" sz="2800" dirty="0"/>
              <a:t>SAM survey requests are now coming in from more regions.</a:t>
            </a:r>
            <a:endParaRPr lang="en-GB" sz="2400" dirty="0"/>
          </a:p>
          <a:p>
            <a:r>
              <a:rPr lang="en-GB" sz="2800" dirty="0"/>
              <a:t>There are indications that the requirement for TRICS SAM surveys is continuing to increase.</a:t>
            </a:r>
          </a:p>
          <a:p>
            <a:r>
              <a:rPr lang="en-GB" sz="2800" dirty="0"/>
              <a:t>We already have some SAM commissions set up for surveys in 2024, so we can take further requests now.</a:t>
            </a:r>
          </a:p>
          <a:p>
            <a:r>
              <a:rPr lang="en-GB" sz="2800" dirty="0"/>
              <a:t>An idea for 2024: A SAM surveys workshop day?</a:t>
            </a:r>
          </a:p>
          <a:p>
            <a:endParaRPr lang="en-GB" dirty="0"/>
          </a:p>
        </p:txBody>
      </p:sp>
      <p:pic>
        <p:nvPicPr>
          <p:cNvPr id="5" name="Picture 4">
            <a:extLst>
              <a:ext uri="{FF2B5EF4-FFF2-40B4-BE49-F238E27FC236}">
                <a16:creationId xmlns:a16="http://schemas.microsoft.com/office/drawing/2014/main" id="{1D9973DE-7C5E-2B19-1813-F46455D23027}"/>
              </a:ext>
            </a:extLst>
          </p:cNvPr>
          <p:cNvPicPr>
            <a:picLocks noChangeAspect="1"/>
          </p:cNvPicPr>
          <p:nvPr/>
        </p:nvPicPr>
        <p:blipFill>
          <a:blip r:embed="rId3"/>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389377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2CB342-FC60-68A9-D4F8-AD655E9A64AA}"/>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90070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STANDARDISED ASSESSMENT METHODOLOGY (SAM) SURVEYS?</a:t>
            </a:r>
            <a:endParaRPr lang="en-US" dirty="0"/>
          </a:p>
        </p:txBody>
      </p:sp>
      <p:sp>
        <p:nvSpPr>
          <p:cNvPr id="3" name="Content Placeholder 2"/>
          <p:cNvSpPr>
            <a:spLocks noGrp="1"/>
          </p:cNvSpPr>
          <p:nvPr>
            <p:ph idx="1"/>
          </p:nvPr>
        </p:nvSpPr>
        <p:spPr>
          <a:xfrm>
            <a:off x="296562" y="2336872"/>
            <a:ext cx="10107827" cy="4175139"/>
          </a:xfrm>
        </p:spPr>
        <p:txBody>
          <a:bodyPr>
            <a:normAutofit/>
          </a:bodyPr>
          <a:lstStyle/>
          <a:p>
            <a:r>
              <a:rPr lang="en-GB" sz="2800" dirty="0"/>
              <a:t>SAM is the TRICS system of Travel Plan monitoring surveys.</a:t>
            </a:r>
          </a:p>
          <a:p>
            <a:r>
              <a:rPr lang="en-GB" sz="2800" dirty="0"/>
              <a:t>SAM surveys are multi-modal TRICS surveys including an additional section of Travel Plan information.</a:t>
            </a:r>
          </a:p>
          <a:p>
            <a:r>
              <a:rPr lang="en-GB" sz="2800" dirty="0"/>
              <a:t>The first SAM surveys took place in 2005. </a:t>
            </a:r>
          </a:p>
          <a:p>
            <a:r>
              <a:rPr lang="en-GB" sz="2800" dirty="0"/>
              <a:t>They are usually a result of local authority planning permission conditions and anyone can commission them.</a:t>
            </a:r>
          </a:p>
          <a:p>
            <a:r>
              <a:rPr lang="en-GB" sz="2800" dirty="0"/>
              <a:t>Having a survey TRICS-certified means an independent organisation with a long-standing reputation has managed and tested your data.</a:t>
            </a:r>
          </a:p>
          <a:p>
            <a:endParaRPr lang="en-GB" sz="2400" dirty="0"/>
          </a:p>
          <a:p>
            <a:pPr marL="0" indent="0">
              <a:buNone/>
            </a:pPr>
            <a:endParaRPr lang="en-GB" sz="2800" dirty="0"/>
          </a:p>
          <a:p>
            <a:endParaRPr lang="en-GB" dirty="0"/>
          </a:p>
        </p:txBody>
      </p:sp>
      <p:pic>
        <p:nvPicPr>
          <p:cNvPr id="6" name="Picture 5">
            <a:extLst>
              <a:ext uri="{FF2B5EF4-FFF2-40B4-BE49-F238E27FC236}">
                <a16:creationId xmlns:a16="http://schemas.microsoft.com/office/drawing/2014/main" id="{F4ABD39A-6CCC-1572-1701-8C9A0D45A6C0}"/>
              </a:ext>
            </a:extLst>
          </p:cNvPr>
          <p:cNvPicPr>
            <a:picLocks noChangeAspect="1"/>
          </p:cNvPicPr>
          <p:nvPr/>
        </p:nvPicPr>
        <p:blipFill>
          <a:blip r:embed="rId3"/>
          <a:stretch>
            <a:fillRect/>
          </a:stretch>
        </p:blipFill>
        <p:spPr>
          <a:xfrm>
            <a:off x="10866639" y="650513"/>
            <a:ext cx="1091279" cy="1286367"/>
          </a:xfrm>
          <a:prstGeom prst="rect">
            <a:avLst/>
          </a:prstGeom>
        </p:spPr>
      </p:pic>
    </p:spTree>
    <p:extLst>
      <p:ext uri="{BB962C8B-B14F-4D97-AF65-F5344CB8AC3E}">
        <p14:creationId xmlns:p14="http://schemas.microsoft.com/office/powerpoint/2010/main" val="113029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SAM COMMISSIONING PROCESS: STAGE BY STAGE BREAKDOWN</a:t>
            </a:r>
            <a:endParaRPr lang="en-US" dirty="0"/>
          </a:p>
        </p:txBody>
      </p:sp>
      <p:sp>
        <p:nvSpPr>
          <p:cNvPr id="3" name="Content Placeholder 2"/>
          <p:cNvSpPr>
            <a:spLocks noGrp="1"/>
          </p:cNvSpPr>
          <p:nvPr>
            <p:ph idx="1"/>
          </p:nvPr>
        </p:nvSpPr>
        <p:spPr>
          <a:xfrm>
            <a:off x="680321" y="2336872"/>
            <a:ext cx="9526935" cy="3872541"/>
          </a:xfrm>
        </p:spPr>
        <p:txBody>
          <a:bodyPr>
            <a:normAutofit/>
          </a:bodyPr>
          <a:lstStyle/>
          <a:p>
            <a:r>
              <a:rPr lang="en-GB" sz="2800" dirty="0"/>
              <a:t>Initial client enquiries.</a:t>
            </a:r>
          </a:p>
          <a:p>
            <a:r>
              <a:rPr lang="en-GB" sz="2800" dirty="0"/>
              <a:t>Raising &amp; signing a TRICS Survey Agreement.</a:t>
            </a:r>
          </a:p>
          <a:p>
            <a:r>
              <a:rPr lang="en-GB" sz="2800" dirty="0"/>
              <a:t>Undertaking a site visit.</a:t>
            </a:r>
          </a:p>
          <a:p>
            <a:r>
              <a:rPr lang="en-GB" sz="2800" dirty="0"/>
              <a:t>Producing a TRICS survey specification.</a:t>
            </a:r>
          </a:p>
          <a:p>
            <a:r>
              <a:rPr lang="en-GB" sz="2800" dirty="0"/>
              <a:t>Providing a final quote to the client and requesting authorisation.</a:t>
            </a:r>
          </a:p>
        </p:txBody>
      </p:sp>
      <p:pic>
        <p:nvPicPr>
          <p:cNvPr id="5" name="Picture 4">
            <a:extLst>
              <a:ext uri="{FF2B5EF4-FFF2-40B4-BE49-F238E27FC236}">
                <a16:creationId xmlns:a16="http://schemas.microsoft.com/office/drawing/2014/main" id="{0D8CFDA0-F507-7447-DD1F-5D774B8E7ED0}"/>
              </a:ext>
            </a:extLst>
          </p:cNvPr>
          <p:cNvPicPr>
            <a:picLocks noChangeAspect="1"/>
          </p:cNvPicPr>
          <p:nvPr/>
        </p:nvPicPr>
        <p:blipFill>
          <a:blip r:embed="rId3"/>
          <a:stretch>
            <a:fillRect/>
          </a:stretch>
        </p:blipFill>
        <p:spPr>
          <a:xfrm>
            <a:off x="10834742" y="650513"/>
            <a:ext cx="1091279" cy="1286367"/>
          </a:xfrm>
          <a:prstGeom prst="rect">
            <a:avLst/>
          </a:prstGeom>
        </p:spPr>
      </p:pic>
    </p:spTree>
    <p:extLst>
      <p:ext uri="{BB962C8B-B14F-4D97-AF65-F5344CB8AC3E}">
        <p14:creationId xmlns:p14="http://schemas.microsoft.com/office/powerpoint/2010/main" val="54084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SAM COMMISSIONING PROCESS: STAGE BY STAGE BREAKDOWN</a:t>
            </a:r>
            <a:endParaRPr lang="en-US" dirty="0"/>
          </a:p>
        </p:txBody>
      </p:sp>
      <p:sp>
        <p:nvSpPr>
          <p:cNvPr id="3" name="Content Placeholder 2"/>
          <p:cNvSpPr>
            <a:spLocks noGrp="1"/>
          </p:cNvSpPr>
          <p:nvPr>
            <p:ph idx="1"/>
          </p:nvPr>
        </p:nvSpPr>
        <p:spPr>
          <a:xfrm>
            <a:off x="680321" y="2336872"/>
            <a:ext cx="9526935" cy="3872541"/>
          </a:xfrm>
        </p:spPr>
        <p:txBody>
          <a:bodyPr>
            <a:normAutofit/>
          </a:bodyPr>
          <a:lstStyle/>
          <a:p>
            <a:r>
              <a:rPr lang="en-GB" sz="2800" dirty="0"/>
              <a:t>Survey preparations following formal commissioning.</a:t>
            </a:r>
          </a:p>
          <a:p>
            <a:r>
              <a:rPr lang="en-GB" sz="2800" dirty="0"/>
              <a:t>Undertaking the survey.</a:t>
            </a:r>
          </a:p>
          <a:p>
            <a:r>
              <a:rPr lang="en-GB" sz="2800" dirty="0"/>
              <a:t>Post-survey data processing by the contractor.</a:t>
            </a:r>
          </a:p>
          <a:p>
            <a:r>
              <a:rPr lang="en-GB" sz="2800" dirty="0"/>
              <a:t>Data input and validation of survey data by TRICS.</a:t>
            </a:r>
          </a:p>
          <a:p>
            <a:r>
              <a:rPr lang="en-GB" sz="2800" dirty="0"/>
              <a:t>Provision of final TRICS outputs and Certificate of Compliance sent to the client.</a:t>
            </a:r>
          </a:p>
          <a:p>
            <a:r>
              <a:rPr lang="en-GB" sz="2800" dirty="0"/>
              <a:t>Client is invoiced for the final fee.</a:t>
            </a:r>
            <a:endParaRPr lang="en-GB" dirty="0"/>
          </a:p>
        </p:txBody>
      </p:sp>
      <p:pic>
        <p:nvPicPr>
          <p:cNvPr id="5" name="Picture 4">
            <a:extLst>
              <a:ext uri="{FF2B5EF4-FFF2-40B4-BE49-F238E27FC236}">
                <a16:creationId xmlns:a16="http://schemas.microsoft.com/office/drawing/2014/main" id="{E16722B7-F47C-8457-D4B3-E2EC5DE3B116}"/>
              </a:ext>
            </a:extLst>
          </p:cNvPr>
          <p:cNvPicPr>
            <a:picLocks noChangeAspect="1"/>
          </p:cNvPicPr>
          <p:nvPr/>
        </p:nvPicPr>
        <p:blipFill>
          <a:blip r:embed="rId3"/>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355552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CLIENT ENQUIRIES</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The client initially contacts TRICS to request a SAM survey.</a:t>
            </a:r>
          </a:p>
          <a:p>
            <a:r>
              <a:rPr lang="en-GB" sz="2800" dirty="0"/>
              <a:t>The development’s name, type and plan of access points (to provide an idea of scale and complexity) should then be forwarded.</a:t>
            </a:r>
          </a:p>
          <a:p>
            <a:r>
              <a:rPr lang="en-GB" sz="2800" dirty="0"/>
              <a:t>An indication of when the survey is required should also be given (there are Spring and Autumn TRICS survey windows).</a:t>
            </a:r>
          </a:p>
          <a:p>
            <a:pPr marL="0" indent="0">
              <a:buNone/>
            </a:pPr>
            <a:endParaRPr lang="en-GB" dirty="0"/>
          </a:p>
        </p:txBody>
      </p:sp>
      <p:pic>
        <p:nvPicPr>
          <p:cNvPr id="5" name="Picture 4">
            <a:extLst>
              <a:ext uri="{FF2B5EF4-FFF2-40B4-BE49-F238E27FC236}">
                <a16:creationId xmlns:a16="http://schemas.microsoft.com/office/drawing/2014/main" id="{E2A50575-9061-07C8-8005-009BD71DFB4F}"/>
              </a:ext>
            </a:extLst>
          </p:cNvPr>
          <p:cNvPicPr>
            <a:picLocks noChangeAspect="1"/>
          </p:cNvPicPr>
          <p:nvPr/>
        </p:nvPicPr>
        <p:blipFill>
          <a:blip r:embed="rId3"/>
          <a:stretch>
            <a:fillRect/>
          </a:stretch>
        </p:blipFill>
        <p:spPr>
          <a:xfrm>
            <a:off x="10834742" y="650513"/>
            <a:ext cx="1091279" cy="1286367"/>
          </a:xfrm>
          <a:prstGeom prst="rect">
            <a:avLst/>
          </a:prstGeom>
        </p:spPr>
      </p:pic>
    </p:spTree>
    <p:extLst>
      <p:ext uri="{BB962C8B-B14F-4D97-AF65-F5344CB8AC3E}">
        <p14:creationId xmlns:p14="http://schemas.microsoft.com/office/powerpoint/2010/main" val="2340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RAISING AND SIGNING A TRICS SURVEY AGREEMENT</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A Survey Agreement is raised and sent two months before the month the survey has been requested to take place on.</a:t>
            </a:r>
          </a:p>
          <a:p>
            <a:r>
              <a:rPr lang="en-GB" sz="2800" dirty="0"/>
              <a:t>The client has 30 days to sign and return the Survey Agreement along with a PO for the site visit fee.</a:t>
            </a:r>
          </a:p>
          <a:p>
            <a:r>
              <a:rPr lang="en-GB" sz="2800" dirty="0"/>
              <a:t>If a third party is paying for the work, they will be invoiced for the site visit fee at this stage.</a:t>
            </a:r>
          </a:p>
          <a:p>
            <a:pPr marL="0" indent="0">
              <a:buNone/>
            </a:pPr>
            <a:endParaRPr lang="en-GB" dirty="0"/>
          </a:p>
        </p:txBody>
      </p:sp>
      <p:pic>
        <p:nvPicPr>
          <p:cNvPr id="5" name="Picture 4">
            <a:extLst>
              <a:ext uri="{FF2B5EF4-FFF2-40B4-BE49-F238E27FC236}">
                <a16:creationId xmlns:a16="http://schemas.microsoft.com/office/drawing/2014/main" id="{74EA7264-0111-47E7-B44B-A8FB7AB9AEB5}"/>
              </a:ext>
            </a:extLst>
          </p:cNvPr>
          <p:cNvPicPr>
            <a:picLocks noChangeAspect="1"/>
          </p:cNvPicPr>
          <p:nvPr/>
        </p:nvPicPr>
        <p:blipFill>
          <a:blip r:embed="rId3"/>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394640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UNDERTAKING A SITE VISIT</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TRICS liaises with the client to agree a date for a site visit (sometimes clients attend).</a:t>
            </a:r>
          </a:p>
          <a:p>
            <a:r>
              <a:rPr lang="en-GB" sz="2800" dirty="0"/>
              <a:t>The TRICS Multi-Modal Methodology is followed during the site visit, where the site’s features and access points are assessed.</a:t>
            </a:r>
          </a:p>
          <a:p>
            <a:r>
              <a:rPr lang="en-GB" sz="2800" dirty="0"/>
              <a:t>The site visit also identifies any special conditions such as through trips, construction traffic, etc.</a:t>
            </a:r>
          </a:p>
        </p:txBody>
      </p:sp>
      <p:pic>
        <p:nvPicPr>
          <p:cNvPr id="5" name="Picture 4">
            <a:extLst>
              <a:ext uri="{FF2B5EF4-FFF2-40B4-BE49-F238E27FC236}">
                <a16:creationId xmlns:a16="http://schemas.microsoft.com/office/drawing/2014/main" id="{76E4E716-3C6E-D97A-81FD-153ED447B1EC}"/>
              </a:ext>
            </a:extLst>
          </p:cNvPr>
          <p:cNvPicPr>
            <a:picLocks noChangeAspect="1"/>
          </p:cNvPicPr>
          <p:nvPr/>
        </p:nvPicPr>
        <p:blipFill>
          <a:blip r:embed="rId3"/>
          <a:stretch>
            <a:fillRect/>
          </a:stretch>
        </p:blipFill>
        <p:spPr>
          <a:xfrm>
            <a:off x="10866639" y="650513"/>
            <a:ext cx="1091279" cy="1286367"/>
          </a:xfrm>
          <a:prstGeom prst="rect">
            <a:avLst/>
          </a:prstGeom>
        </p:spPr>
      </p:pic>
    </p:spTree>
    <p:extLst>
      <p:ext uri="{BB962C8B-B14F-4D97-AF65-F5344CB8AC3E}">
        <p14:creationId xmlns:p14="http://schemas.microsoft.com/office/powerpoint/2010/main" val="239591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PRODUCING A TRICS SURVEY SPECIFICATION</a:t>
            </a:r>
            <a:endParaRPr lang="en-US" dirty="0"/>
          </a:p>
        </p:txBody>
      </p:sp>
      <p:sp>
        <p:nvSpPr>
          <p:cNvPr id="3" name="Content Placeholder 2"/>
          <p:cNvSpPr>
            <a:spLocks noGrp="1"/>
          </p:cNvSpPr>
          <p:nvPr>
            <p:ph idx="1"/>
          </p:nvPr>
        </p:nvSpPr>
        <p:spPr>
          <a:xfrm>
            <a:off x="680321" y="2336872"/>
            <a:ext cx="9282386" cy="3767899"/>
          </a:xfrm>
        </p:spPr>
        <p:txBody>
          <a:bodyPr>
            <a:normAutofit/>
          </a:bodyPr>
          <a:lstStyle/>
          <a:p>
            <a:r>
              <a:rPr lang="en-GB" sz="2800" dirty="0"/>
              <a:t>TRICS produces a detailed survey specification (a set of instructions based on our Multi-Modal Methodology).</a:t>
            </a:r>
          </a:p>
          <a:p>
            <a:r>
              <a:rPr lang="en-GB" sz="2800" dirty="0"/>
              <a:t>The specification covers all accesses and survey conditions in clear and detailed language.</a:t>
            </a:r>
          </a:p>
          <a:p>
            <a:r>
              <a:rPr lang="en-GB" sz="2800" dirty="0"/>
              <a:t>Site photographs are included showing access points etc referenced by the specification text.</a:t>
            </a:r>
          </a:p>
          <a:p>
            <a:r>
              <a:rPr lang="en-GB" sz="2800" dirty="0"/>
              <a:t>An annotated plan of all photograph positions is also produced for more complex sites.</a:t>
            </a:r>
            <a:endParaRPr lang="en-GB" dirty="0"/>
          </a:p>
        </p:txBody>
      </p:sp>
      <p:pic>
        <p:nvPicPr>
          <p:cNvPr id="5" name="Picture 4">
            <a:extLst>
              <a:ext uri="{FF2B5EF4-FFF2-40B4-BE49-F238E27FC236}">
                <a16:creationId xmlns:a16="http://schemas.microsoft.com/office/drawing/2014/main" id="{C18D9FF3-162F-2329-9CB9-9391D1A34EA4}"/>
              </a:ext>
            </a:extLst>
          </p:cNvPr>
          <p:cNvPicPr>
            <a:picLocks noChangeAspect="1"/>
          </p:cNvPicPr>
          <p:nvPr/>
        </p:nvPicPr>
        <p:blipFill>
          <a:blip r:embed="rId3"/>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186032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9885-1D25-8AFE-0314-FF3F2D4F4939}"/>
              </a:ext>
            </a:extLst>
          </p:cNvPr>
          <p:cNvSpPr>
            <a:spLocks noGrp="1"/>
          </p:cNvSpPr>
          <p:nvPr>
            <p:ph type="title"/>
          </p:nvPr>
        </p:nvSpPr>
        <p:spPr/>
        <p:txBody>
          <a:bodyPr/>
          <a:lstStyle/>
          <a:p>
            <a:r>
              <a:rPr lang="en-GB" dirty="0"/>
              <a:t>SURVEY SPECIFICATION EXTRACT</a:t>
            </a:r>
          </a:p>
        </p:txBody>
      </p:sp>
      <p:pic>
        <p:nvPicPr>
          <p:cNvPr id="8" name="Picture 7">
            <a:extLst>
              <a:ext uri="{FF2B5EF4-FFF2-40B4-BE49-F238E27FC236}">
                <a16:creationId xmlns:a16="http://schemas.microsoft.com/office/drawing/2014/main" id="{EB0B7CC8-06DD-0313-C6D5-287298EA9B31}"/>
              </a:ext>
            </a:extLst>
          </p:cNvPr>
          <p:cNvPicPr>
            <a:picLocks noChangeAspect="1"/>
          </p:cNvPicPr>
          <p:nvPr/>
        </p:nvPicPr>
        <p:blipFill>
          <a:blip r:embed="rId3"/>
          <a:stretch>
            <a:fillRect/>
          </a:stretch>
        </p:blipFill>
        <p:spPr>
          <a:xfrm>
            <a:off x="308242" y="2000551"/>
            <a:ext cx="3028020" cy="4857449"/>
          </a:xfrm>
          <a:prstGeom prst="rect">
            <a:avLst/>
          </a:prstGeom>
        </p:spPr>
      </p:pic>
      <p:pic>
        <p:nvPicPr>
          <p:cNvPr id="10" name="Picture 9">
            <a:extLst>
              <a:ext uri="{FF2B5EF4-FFF2-40B4-BE49-F238E27FC236}">
                <a16:creationId xmlns:a16="http://schemas.microsoft.com/office/drawing/2014/main" id="{C517705B-2D05-81D1-A86B-056C9F1DB4A9}"/>
              </a:ext>
            </a:extLst>
          </p:cNvPr>
          <p:cNvPicPr>
            <a:picLocks noChangeAspect="1"/>
          </p:cNvPicPr>
          <p:nvPr/>
        </p:nvPicPr>
        <p:blipFill>
          <a:blip r:embed="rId4"/>
          <a:stretch>
            <a:fillRect/>
          </a:stretch>
        </p:blipFill>
        <p:spPr>
          <a:xfrm>
            <a:off x="3603625" y="2000551"/>
            <a:ext cx="3147988" cy="4857449"/>
          </a:xfrm>
          <a:prstGeom prst="rect">
            <a:avLst/>
          </a:prstGeom>
        </p:spPr>
      </p:pic>
      <p:pic>
        <p:nvPicPr>
          <p:cNvPr id="12" name="Picture 11">
            <a:extLst>
              <a:ext uri="{FF2B5EF4-FFF2-40B4-BE49-F238E27FC236}">
                <a16:creationId xmlns:a16="http://schemas.microsoft.com/office/drawing/2014/main" id="{0B94DB87-19D3-B89F-87F5-D970496ED9B2}"/>
              </a:ext>
            </a:extLst>
          </p:cNvPr>
          <p:cNvPicPr>
            <a:picLocks noChangeAspect="1"/>
          </p:cNvPicPr>
          <p:nvPr/>
        </p:nvPicPr>
        <p:blipFill>
          <a:blip r:embed="rId5"/>
          <a:stretch>
            <a:fillRect/>
          </a:stretch>
        </p:blipFill>
        <p:spPr>
          <a:xfrm>
            <a:off x="7037940" y="2000551"/>
            <a:ext cx="3126783" cy="4857450"/>
          </a:xfrm>
          <a:prstGeom prst="rect">
            <a:avLst/>
          </a:prstGeom>
        </p:spPr>
      </p:pic>
      <p:pic>
        <p:nvPicPr>
          <p:cNvPr id="3" name="Picture 2">
            <a:extLst>
              <a:ext uri="{FF2B5EF4-FFF2-40B4-BE49-F238E27FC236}">
                <a16:creationId xmlns:a16="http://schemas.microsoft.com/office/drawing/2014/main" id="{9FF41F86-0E8C-D7B3-26C1-101EFFA602D8}"/>
              </a:ext>
            </a:extLst>
          </p:cNvPr>
          <p:cNvPicPr>
            <a:picLocks noChangeAspect="1"/>
          </p:cNvPicPr>
          <p:nvPr/>
        </p:nvPicPr>
        <p:blipFill>
          <a:blip r:embed="rId6"/>
          <a:stretch>
            <a:fillRect/>
          </a:stretch>
        </p:blipFill>
        <p:spPr>
          <a:xfrm>
            <a:off x="10824109" y="650513"/>
            <a:ext cx="1091279" cy="1286367"/>
          </a:xfrm>
          <a:prstGeom prst="rect">
            <a:avLst/>
          </a:prstGeom>
        </p:spPr>
      </p:pic>
    </p:spTree>
    <p:extLst>
      <p:ext uri="{BB962C8B-B14F-4D97-AF65-F5344CB8AC3E}">
        <p14:creationId xmlns:p14="http://schemas.microsoft.com/office/powerpoint/2010/main" val="1822670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82A6E-2CD3-4198-9448-59237FC5CF6C}">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2.xml><?xml version="1.0" encoding="utf-8"?>
<ds:datastoreItem xmlns:ds="http://schemas.openxmlformats.org/officeDocument/2006/customXml" ds:itemID="{1702993B-388D-4C85-9C86-B94E65C624BE}">
  <ds:schemaRefs>
    <ds:schemaRef ds:uri="http://schemas.microsoft.com/sharepoint/v3/contenttype/forms"/>
  </ds:schemaRefs>
</ds:datastoreItem>
</file>

<file path=customXml/itemProps3.xml><?xml version="1.0" encoding="utf-8"?>
<ds:datastoreItem xmlns:ds="http://schemas.openxmlformats.org/officeDocument/2006/customXml" ds:itemID="{8B7E6ADD-686A-4804-9D08-9CC7A968C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1742</TotalTime>
  <Words>4621</Words>
  <Application>Microsoft Macintosh PowerPoint</Application>
  <PresentationFormat>Widescreen</PresentationFormat>
  <Paragraphs>121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HOW TO COMMISSION A TRICS SAM SURVEY</vt:lpstr>
      <vt:lpstr>WHAT ARE STANDARDISED ASSESSMENT METHODOLOGY (SAM) SURVEYS?</vt:lpstr>
      <vt:lpstr>THE SAM COMMISSIONING PROCESS: STAGE BY STAGE BREAKDOWN</vt:lpstr>
      <vt:lpstr>THE SAM COMMISSIONING PROCESS: STAGE BY STAGE BREAKDOWN</vt:lpstr>
      <vt:lpstr>INITIAL CLIENT ENQUIRIES</vt:lpstr>
      <vt:lpstr>RAISING AND SIGNING A TRICS SURVEY AGREEMENT</vt:lpstr>
      <vt:lpstr>UNDERTAKING A SITE VISIT</vt:lpstr>
      <vt:lpstr>PRODUCING A TRICS SURVEY SPECIFICATION</vt:lpstr>
      <vt:lpstr>SURVEY SPECIFICATION EXTRACT</vt:lpstr>
      <vt:lpstr>ANNOTATED PLAN EXAMPLE</vt:lpstr>
      <vt:lpstr>PROVIDING A FINAL QUOTE TO THE CLIENT AND REQUESTING AUTHORISATION</vt:lpstr>
      <vt:lpstr>SURVEY PREPARATIONS FOLLOWING FORMAL COMMISSIONING</vt:lpstr>
      <vt:lpstr>UNDERTAKING THE SURVEY</vt:lpstr>
      <vt:lpstr>POST-SURVEY DATA PROCESSING BY THE CONTRACTOR</vt:lpstr>
      <vt:lpstr>DATA INPUT AND VALIDATION OF SURVEY DATA BY TRICS</vt:lpstr>
      <vt:lpstr>PROVISION OF FINAL TRICS OUTPUTS AND CERTIFICATE OF COMPLIANCE TO CLIENT</vt:lpstr>
      <vt:lpstr>INCREASE IN SAM SURVEY COMMISSIONS</vt:lpstr>
      <vt:lpstr>SAM SURVEYS IN 2023 &amp; BEYOND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lastModifiedBy>WEST Lorraine</cp:lastModifiedBy>
  <cp:revision>165</cp:revision>
  <dcterms:created xsi:type="dcterms:W3CDTF">2016-11-21T13:17:53Z</dcterms:created>
  <dcterms:modified xsi:type="dcterms:W3CDTF">2023-11-30T14:42:25Z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